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82" r:id="rId3"/>
    <p:sldId id="264" r:id="rId4"/>
    <p:sldId id="276" r:id="rId5"/>
    <p:sldId id="265" r:id="rId6"/>
    <p:sldId id="270" r:id="rId7"/>
    <p:sldId id="266" r:id="rId8"/>
    <p:sldId id="277" r:id="rId9"/>
    <p:sldId id="278" r:id="rId10"/>
    <p:sldId id="279" r:id="rId11"/>
    <p:sldId id="280" r:id="rId12"/>
    <p:sldId id="281" r:id="rId13"/>
    <p:sldId id="260" r:id="rId14"/>
    <p:sldId id="268" r:id="rId15"/>
    <p:sldId id="261" r:id="rId16"/>
    <p:sldId id="262" r:id="rId17"/>
    <p:sldId id="269" r:id="rId18"/>
    <p:sldId id="283" r:id="rId19"/>
    <p:sldId id="267" r:id="rId20"/>
    <p:sldId id="273" r:id="rId21"/>
    <p:sldId id="275" r:id="rId22"/>
    <p:sldId id="257" r:id="rId23"/>
    <p:sldId id="27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D45A"/>
    <a:srgbClr val="F2AA84"/>
    <a:srgbClr val="042433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C7CD71-D9DB-40BF-B6AF-0002D494E9DD}" v="131" dt="2025-04-15T04:38:54.0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1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rlotte Ruby Patterson" userId="5e4f2a4d-4d7e-4526-8ff8-c9f44bf0b6b7" providerId="ADAL" clId="{D31FD800-5519-4CBD-B48F-1780726ABED0}"/>
    <pc:docChg chg="undo custSel addSld delSld modSld sldOrd">
      <pc:chgData name="Charlotte Ruby Patterson" userId="5e4f2a4d-4d7e-4526-8ff8-c9f44bf0b6b7" providerId="ADAL" clId="{D31FD800-5519-4CBD-B48F-1780726ABED0}" dt="2025-04-15T00:39:39.362" v="1626" actId="20577"/>
      <pc:docMkLst>
        <pc:docMk/>
      </pc:docMkLst>
      <pc:sldChg chg="modSp mod">
        <pc:chgData name="Charlotte Ruby Patterson" userId="5e4f2a4d-4d7e-4526-8ff8-c9f44bf0b6b7" providerId="ADAL" clId="{D31FD800-5519-4CBD-B48F-1780726ABED0}" dt="2025-04-03T01:23:16.264" v="394" actId="20577"/>
        <pc:sldMkLst>
          <pc:docMk/>
          <pc:sldMk cId="3612432494" sldId="256"/>
        </pc:sldMkLst>
        <pc:spChg chg="mod">
          <ac:chgData name="Charlotte Ruby Patterson" userId="5e4f2a4d-4d7e-4526-8ff8-c9f44bf0b6b7" providerId="ADAL" clId="{D31FD800-5519-4CBD-B48F-1780726ABED0}" dt="2025-04-03T01:23:16.264" v="394" actId="20577"/>
          <ac:spMkLst>
            <pc:docMk/>
            <pc:sldMk cId="3612432494" sldId="256"/>
            <ac:spMk id="2" creationId="{D427427A-7DF1-2C46-CFA4-FF7F08F336AC}"/>
          </ac:spMkLst>
        </pc:spChg>
      </pc:sldChg>
      <pc:sldChg chg="add modNotesTx">
        <pc:chgData name="Charlotte Ruby Patterson" userId="5e4f2a4d-4d7e-4526-8ff8-c9f44bf0b6b7" providerId="ADAL" clId="{D31FD800-5519-4CBD-B48F-1780726ABED0}" dt="2025-04-15T00:24:06.018" v="1454" actId="20577"/>
        <pc:sldMkLst>
          <pc:docMk/>
          <pc:sldMk cId="1117058006" sldId="257"/>
        </pc:sldMkLst>
      </pc:sldChg>
      <pc:sldChg chg="addSp delSp modSp new del mod">
        <pc:chgData name="Charlotte Ruby Patterson" userId="5e4f2a4d-4d7e-4526-8ff8-c9f44bf0b6b7" providerId="ADAL" clId="{D31FD800-5519-4CBD-B48F-1780726ABED0}" dt="2025-04-03T01:27:52.498" v="544" actId="2696"/>
        <pc:sldMkLst>
          <pc:docMk/>
          <pc:sldMk cId="2155328107" sldId="257"/>
        </pc:sldMkLst>
      </pc:sldChg>
      <pc:sldChg chg="addSp new del">
        <pc:chgData name="Charlotte Ruby Patterson" userId="5e4f2a4d-4d7e-4526-8ff8-c9f44bf0b6b7" providerId="ADAL" clId="{D31FD800-5519-4CBD-B48F-1780726ABED0}" dt="2025-04-03T01:27:52.498" v="544" actId="2696"/>
        <pc:sldMkLst>
          <pc:docMk/>
          <pc:sldMk cId="437120976" sldId="258"/>
        </pc:sldMkLst>
      </pc:sldChg>
      <pc:sldChg chg="add">
        <pc:chgData name="Charlotte Ruby Patterson" userId="5e4f2a4d-4d7e-4526-8ff8-c9f44bf0b6b7" providerId="ADAL" clId="{D31FD800-5519-4CBD-B48F-1780726ABED0}" dt="2025-04-03T01:27:54.498" v="545"/>
        <pc:sldMkLst>
          <pc:docMk/>
          <pc:sldMk cId="4007922882" sldId="258"/>
        </pc:sldMkLst>
      </pc:sldChg>
      <pc:sldChg chg="addSp modSp new mod">
        <pc:chgData name="Charlotte Ruby Patterson" userId="5e4f2a4d-4d7e-4526-8ff8-c9f44bf0b6b7" providerId="ADAL" clId="{D31FD800-5519-4CBD-B48F-1780726ABED0}" dt="2025-04-03T01:18:21.747" v="276" actId="1076"/>
        <pc:sldMkLst>
          <pc:docMk/>
          <pc:sldMk cId="2889341016" sldId="259"/>
        </pc:sldMkLst>
      </pc:sldChg>
      <pc:sldChg chg="modSp new mod ord">
        <pc:chgData name="Charlotte Ruby Patterson" userId="5e4f2a4d-4d7e-4526-8ff8-c9f44bf0b6b7" providerId="ADAL" clId="{D31FD800-5519-4CBD-B48F-1780726ABED0}" dt="2025-04-03T01:19:58.333" v="308"/>
        <pc:sldMkLst>
          <pc:docMk/>
          <pc:sldMk cId="2641799269" sldId="260"/>
        </pc:sldMkLst>
        <pc:spChg chg="mod">
          <ac:chgData name="Charlotte Ruby Patterson" userId="5e4f2a4d-4d7e-4526-8ff8-c9f44bf0b6b7" providerId="ADAL" clId="{D31FD800-5519-4CBD-B48F-1780726ABED0}" dt="2025-04-03T01:14:43.825" v="200" actId="20577"/>
          <ac:spMkLst>
            <pc:docMk/>
            <pc:sldMk cId="2641799269" sldId="260"/>
            <ac:spMk id="2" creationId="{E416B7F0-CEB3-F66C-96ED-ABBD9330E3DC}"/>
          </ac:spMkLst>
        </pc:spChg>
        <pc:spChg chg="mod">
          <ac:chgData name="Charlotte Ruby Patterson" userId="5e4f2a4d-4d7e-4526-8ff8-c9f44bf0b6b7" providerId="ADAL" clId="{D31FD800-5519-4CBD-B48F-1780726ABED0}" dt="2025-04-03T01:18:06.249" v="274" actId="20577"/>
          <ac:spMkLst>
            <pc:docMk/>
            <pc:sldMk cId="2641799269" sldId="260"/>
            <ac:spMk id="3" creationId="{194045D3-386D-B57E-BFD8-FF722359D076}"/>
          </ac:spMkLst>
        </pc:spChg>
      </pc:sldChg>
      <pc:sldChg chg="addSp delSp modSp add mod">
        <pc:chgData name="Charlotte Ruby Patterson" userId="5e4f2a4d-4d7e-4526-8ff8-c9f44bf0b6b7" providerId="ADAL" clId="{D31FD800-5519-4CBD-B48F-1780726ABED0}" dt="2025-04-03T01:19:52.848" v="306" actId="6549"/>
        <pc:sldMkLst>
          <pc:docMk/>
          <pc:sldMk cId="3016005132" sldId="261"/>
        </pc:sldMkLst>
        <pc:spChg chg="mod">
          <ac:chgData name="Charlotte Ruby Patterson" userId="5e4f2a4d-4d7e-4526-8ff8-c9f44bf0b6b7" providerId="ADAL" clId="{D31FD800-5519-4CBD-B48F-1780726ABED0}" dt="2025-04-03T01:19:52.848" v="306" actId="6549"/>
          <ac:spMkLst>
            <pc:docMk/>
            <pc:sldMk cId="3016005132" sldId="261"/>
            <ac:spMk id="3" creationId="{B1448936-6E1B-97B6-2F08-809F7343F01B}"/>
          </ac:spMkLst>
        </pc:spChg>
        <pc:spChg chg="add mod">
          <ac:chgData name="Charlotte Ruby Patterson" userId="5e4f2a4d-4d7e-4526-8ff8-c9f44bf0b6b7" providerId="ADAL" clId="{D31FD800-5519-4CBD-B48F-1780726ABED0}" dt="2025-04-03T01:19:07.364" v="289" actId="1038"/>
          <ac:spMkLst>
            <pc:docMk/>
            <pc:sldMk cId="3016005132" sldId="261"/>
            <ac:spMk id="4" creationId="{BB8FC761-D47F-DA9D-C5F3-CBA82A20643A}"/>
          </ac:spMkLst>
        </pc:spChg>
      </pc:sldChg>
      <pc:sldChg chg="addSp delSp modSp add mod">
        <pc:chgData name="Charlotte Ruby Patterson" userId="5e4f2a4d-4d7e-4526-8ff8-c9f44bf0b6b7" providerId="ADAL" clId="{D31FD800-5519-4CBD-B48F-1780726ABED0}" dt="2025-04-03T01:21:03.530" v="389" actId="20577"/>
        <pc:sldMkLst>
          <pc:docMk/>
          <pc:sldMk cId="1661170178" sldId="262"/>
        </pc:sldMkLst>
        <pc:spChg chg="mod">
          <ac:chgData name="Charlotte Ruby Patterson" userId="5e4f2a4d-4d7e-4526-8ff8-c9f44bf0b6b7" providerId="ADAL" clId="{D31FD800-5519-4CBD-B48F-1780726ABED0}" dt="2025-04-03T01:21:03.530" v="389" actId="20577"/>
          <ac:spMkLst>
            <pc:docMk/>
            <pc:sldMk cId="1661170178" sldId="262"/>
            <ac:spMk id="3" creationId="{E210C31D-FC31-BC49-5593-1D141B6AF7BC}"/>
          </ac:spMkLst>
        </pc:spChg>
        <pc:spChg chg="add mod">
          <ac:chgData name="Charlotte Ruby Patterson" userId="5e4f2a4d-4d7e-4526-8ff8-c9f44bf0b6b7" providerId="ADAL" clId="{D31FD800-5519-4CBD-B48F-1780726ABED0}" dt="2025-04-03T01:20:42.423" v="362" actId="1076"/>
          <ac:spMkLst>
            <pc:docMk/>
            <pc:sldMk cId="1661170178" sldId="262"/>
            <ac:spMk id="7" creationId="{AAB8B9D7-CF34-50E6-0B79-B7589FD0B647}"/>
          </ac:spMkLst>
        </pc:spChg>
      </pc:sldChg>
      <pc:sldChg chg="addSp delSp modSp new mod ord">
        <pc:chgData name="Charlotte Ruby Patterson" userId="5e4f2a4d-4d7e-4526-8ff8-c9f44bf0b6b7" providerId="ADAL" clId="{D31FD800-5519-4CBD-B48F-1780726ABED0}" dt="2025-04-03T01:49:39.648" v="972" actId="20577"/>
        <pc:sldMkLst>
          <pc:docMk/>
          <pc:sldMk cId="1253255337" sldId="263"/>
        </pc:sldMkLst>
      </pc:sldChg>
      <pc:sldChg chg="addSp delSp modSp new mod">
        <pc:chgData name="Charlotte Ruby Patterson" userId="5e4f2a4d-4d7e-4526-8ff8-c9f44bf0b6b7" providerId="ADAL" clId="{D31FD800-5519-4CBD-B48F-1780726ABED0}" dt="2025-04-15T00:39:12.306" v="1597" actId="1076"/>
        <pc:sldMkLst>
          <pc:docMk/>
          <pc:sldMk cId="331342616" sldId="264"/>
        </pc:sldMkLst>
        <pc:spChg chg="mod">
          <ac:chgData name="Charlotte Ruby Patterson" userId="5e4f2a4d-4d7e-4526-8ff8-c9f44bf0b6b7" providerId="ADAL" clId="{D31FD800-5519-4CBD-B48F-1780726ABED0}" dt="2025-04-03T01:24:01.248" v="490" actId="20577"/>
          <ac:spMkLst>
            <pc:docMk/>
            <pc:sldMk cId="331342616" sldId="264"/>
            <ac:spMk id="2" creationId="{AAC8C758-1F79-2CCB-72B2-FC746025B3B9}"/>
          </ac:spMkLst>
        </pc:spChg>
        <pc:picChg chg="add mod modCrop">
          <ac:chgData name="Charlotte Ruby Patterson" userId="5e4f2a4d-4d7e-4526-8ff8-c9f44bf0b6b7" providerId="ADAL" clId="{D31FD800-5519-4CBD-B48F-1780726ABED0}" dt="2025-04-03T01:27:27.046" v="542" actId="1076"/>
          <ac:picMkLst>
            <pc:docMk/>
            <pc:sldMk cId="331342616" sldId="264"/>
            <ac:picMk id="5" creationId="{66C23EC4-E8F3-96C9-586A-6DFA355DA1F8}"/>
          </ac:picMkLst>
        </pc:picChg>
        <pc:picChg chg="add mod">
          <ac:chgData name="Charlotte Ruby Patterson" userId="5e4f2a4d-4d7e-4526-8ff8-c9f44bf0b6b7" providerId="ADAL" clId="{D31FD800-5519-4CBD-B48F-1780726ABED0}" dt="2025-04-15T00:39:12.306" v="1597" actId="1076"/>
          <ac:picMkLst>
            <pc:docMk/>
            <pc:sldMk cId="331342616" sldId="264"/>
            <ac:picMk id="6" creationId="{064DCADF-2770-9359-A949-C05A10927C55}"/>
          </ac:picMkLst>
        </pc:picChg>
      </pc:sldChg>
      <pc:sldChg chg="modSp add mod">
        <pc:chgData name="Charlotte Ruby Patterson" userId="5e4f2a4d-4d7e-4526-8ff8-c9f44bf0b6b7" providerId="ADAL" clId="{D31FD800-5519-4CBD-B48F-1780726ABED0}" dt="2025-04-15T00:39:39.362" v="1626" actId="20577"/>
        <pc:sldMkLst>
          <pc:docMk/>
          <pc:sldMk cId="1371601781" sldId="265"/>
        </pc:sldMkLst>
        <pc:spChg chg="mod">
          <ac:chgData name="Charlotte Ruby Patterson" userId="5e4f2a4d-4d7e-4526-8ff8-c9f44bf0b6b7" providerId="ADAL" clId="{D31FD800-5519-4CBD-B48F-1780726ABED0}" dt="2025-04-03T01:24:37.647" v="522" actId="20577"/>
          <ac:spMkLst>
            <pc:docMk/>
            <pc:sldMk cId="1371601781" sldId="265"/>
            <ac:spMk id="2" creationId="{D808B9B5-8D56-7E22-DC7D-3588E8A95DAD}"/>
          </ac:spMkLst>
        </pc:spChg>
        <pc:spChg chg="mod">
          <ac:chgData name="Charlotte Ruby Patterson" userId="5e4f2a4d-4d7e-4526-8ff8-c9f44bf0b6b7" providerId="ADAL" clId="{D31FD800-5519-4CBD-B48F-1780726ABED0}" dt="2025-04-15T00:39:39.362" v="1626" actId="20577"/>
          <ac:spMkLst>
            <pc:docMk/>
            <pc:sldMk cId="1371601781" sldId="265"/>
            <ac:spMk id="3" creationId="{91067EC3-A3BD-296C-7F49-B08805173E11}"/>
          </ac:spMkLst>
        </pc:spChg>
      </pc:sldChg>
      <pc:sldChg chg="modSp add mod">
        <pc:chgData name="Charlotte Ruby Patterson" userId="5e4f2a4d-4d7e-4526-8ff8-c9f44bf0b6b7" providerId="ADAL" clId="{D31FD800-5519-4CBD-B48F-1780726ABED0}" dt="2025-04-03T01:28:13.380" v="600" actId="20577"/>
        <pc:sldMkLst>
          <pc:docMk/>
          <pc:sldMk cId="65016677" sldId="266"/>
        </pc:sldMkLst>
        <pc:spChg chg="mod">
          <ac:chgData name="Charlotte Ruby Patterson" userId="5e4f2a4d-4d7e-4526-8ff8-c9f44bf0b6b7" providerId="ADAL" clId="{D31FD800-5519-4CBD-B48F-1780726ABED0}" dt="2025-04-03T01:28:13.380" v="600" actId="20577"/>
          <ac:spMkLst>
            <pc:docMk/>
            <pc:sldMk cId="65016677" sldId="266"/>
            <ac:spMk id="2" creationId="{1B790A4D-50FF-1253-1551-5BCB378406D2}"/>
          </ac:spMkLst>
        </pc:spChg>
      </pc:sldChg>
      <pc:sldChg chg="addSp delSp modSp new mod">
        <pc:chgData name="Charlotte Ruby Patterson" userId="5e4f2a4d-4d7e-4526-8ff8-c9f44bf0b6b7" providerId="ADAL" clId="{D31FD800-5519-4CBD-B48F-1780726ABED0}" dt="2025-04-03T01:33:08.608" v="647" actId="5793"/>
        <pc:sldMkLst>
          <pc:docMk/>
          <pc:sldMk cId="1153821141" sldId="267"/>
        </pc:sldMkLst>
        <pc:spChg chg="mod">
          <ac:chgData name="Charlotte Ruby Patterson" userId="5e4f2a4d-4d7e-4526-8ff8-c9f44bf0b6b7" providerId="ADAL" clId="{D31FD800-5519-4CBD-B48F-1780726ABED0}" dt="2025-04-03T01:33:08.608" v="647" actId="5793"/>
          <ac:spMkLst>
            <pc:docMk/>
            <pc:sldMk cId="1153821141" sldId="267"/>
            <ac:spMk id="2" creationId="{E2BD4AA1-B2AE-398B-9DD9-3F923093C2B9}"/>
          </ac:spMkLst>
        </pc:spChg>
        <pc:picChg chg="add mod ord">
          <ac:chgData name="Charlotte Ruby Patterson" userId="5e4f2a4d-4d7e-4526-8ff8-c9f44bf0b6b7" providerId="ADAL" clId="{D31FD800-5519-4CBD-B48F-1780726ABED0}" dt="2025-04-03T01:30:03.968" v="643" actId="1076"/>
          <ac:picMkLst>
            <pc:docMk/>
            <pc:sldMk cId="1153821141" sldId="267"/>
            <ac:picMk id="5" creationId="{6884A66F-C1B4-153E-C7CE-54E77D42C261}"/>
          </ac:picMkLst>
        </pc:picChg>
      </pc:sldChg>
      <pc:sldChg chg="modSp new mod">
        <pc:chgData name="Charlotte Ruby Patterson" userId="5e4f2a4d-4d7e-4526-8ff8-c9f44bf0b6b7" providerId="ADAL" clId="{D31FD800-5519-4CBD-B48F-1780726ABED0}" dt="2025-04-03T01:35:25.834" v="919" actId="5793"/>
        <pc:sldMkLst>
          <pc:docMk/>
          <pc:sldMk cId="1197906918" sldId="268"/>
        </pc:sldMkLst>
        <pc:spChg chg="mod">
          <ac:chgData name="Charlotte Ruby Patterson" userId="5e4f2a4d-4d7e-4526-8ff8-c9f44bf0b6b7" providerId="ADAL" clId="{D31FD800-5519-4CBD-B48F-1780726ABED0}" dt="2025-04-03T01:34:29.387" v="660" actId="20577"/>
          <ac:spMkLst>
            <pc:docMk/>
            <pc:sldMk cId="1197906918" sldId="268"/>
            <ac:spMk id="2" creationId="{8FA8327A-C216-F68F-055E-2696CEEFA144}"/>
          </ac:spMkLst>
        </pc:spChg>
        <pc:spChg chg="mod">
          <ac:chgData name="Charlotte Ruby Patterson" userId="5e4f2a4d-4d7e-4526-8ff8-c9f44bf0b6b7" providerId="ADAL" clId="{D31FD800-5519-4CBD-B48F-1780726ABED0}" dt="2025-04-03T01:35:25.834" v="919" actId="5793"/>
          <ac:spMkLst>
            <pc:docMk/>
            <pc:sldMk cId="1197906918" sldId="268"/>
            <ac:spMk id="3" creationId="{EFB0CA68-2DD8-3082-79DF-DA6016D1CBDE}"/>
          </ac:spMkLst>
        </pc:spChg>
      </pc:sldChg>
      <pc:sldChg chg="addSp delSp modSp new mod ord">
        <pc:chgData name="Charlotte Ruby Patterson" userId="5e4f2a4d-4d7e-4526-8ff8-c9f44bf0b6b7" providerId="ADAL" clId="{D31FD800-5519-4CBD-B48F-1780726ABED0}" dt="2025-04-15T00:23:33.396" v="1331" actId="20577"/>
        <pc:sldMkLst>
          <pc:docMk/>
          <pc:sldMk cId="1685990104" sldId="269"/>
        </pc:sldMkLst>
        <pc:spChg chg="mod">
          <ac:chgData name="Charlotte Ruby Patterson" userId="5e4f2a4d-4d7e-4526-8ff8-c9f44bf0b6b7" providerId="ADAL" clId="{D31FD800-5519-4CBD-B48F-1780726ABED0}" dt="2025-04-03T01:36:08.084" v="958" actId="20577"/>
          <ac:spMkLst>
            <pc:docMk/>
            <pc:sldMk cId="1685990104" sldId="269"/>
            <ac:spMk id="2" creationId="{EB5099EA-A475-7A15-3934-30D0B59D40F7}"/>
          </ac:spMkLst>
        </pc:spChg>
        <pc:spChg chg="mod">
          <ac:chgData name="Charlotte Ruby Patterson" userId="5e4f2a4d-4d7e-4526-8ff8-c9f44bf0b6b7" providerId="ADAL" clId="{D31FD800-5519-4CBD-B48F-1780726ABED0}" dt="2025-04-15T00:23:33.396" v="1331" actId="20577"/>
          <ac:spMkLst>
            <pc:docMk/>
            <pc:sldMk cId="1685990104" sldId="269"/>
            <ac:spMk id="3" creationId="{4E532C00-C1ED-5786-8984-240EDACC7423}"/>
          </ac:spMkLst>
        </pc:spChg>
      </pc:sldChg>
      <pc:sldChg chg="addSp modSp add mod">
        <pc:chgData name="Charlotte Ruby Patterson" userId="5e4f2a4d-4d7e-4526-8ff8-c9f44bf0b6b7" providerId="ADAL" clId="{D31FD800-5519-4CBD-B48F-1780726ABED0}" dt="2025-04-13T23:54:51.767" v="1264" actId="20577"/>
        <pc:sldMkLst>
          <pc:docMk/>
          <pc:sldMk cId="2193096466" sldId="270"/>
        </pc:sldMkLst>
        <pc:spChg chg="mod">
          <ac:chgData name="Charlotte Ruby Patterson" userId="5e4f2a4d-4d7e-4526-8ff8-c9f44bf0b6b7" providerId="ADAL" clId="{D31FD800-5519-4CBD-B48F-1780726ABED0}" dt="2025-04-13T23:52:39.970" v="1017" actId="20577"/>
          <ac:spMkLst>
            <pc:docMk/>
            <pc:sldMk cId="2193096466" sldId="270"/>
            <ac:spMk id="2" creationId="{E473AC52-D523-8E5D-791D-C16FB87EED2F}"/>
          </ac:spMkLst>
        </pc:spChg>
        <pc:spChg chg="mod">
          <ac:chgData name="Charlotte Ruby Patterson" userId="5e4f2a4d-4d7e-4526-8ff8-c9f44bf0b6b7" providerId="ADAL" clId="{D31FD800-5519-4CBD-B48F-1780726ABED0}" dt="2025-04-13T23:54:51.767" v="1264" actId="20577"/>
          <ac:spMkLst>
            <pc:docMk/>
            <pc:sldMk cId="2193096466" sldId="270"/>
            <ac:spMk id="3" creationId="{FE359941-A03B-A00C-51E3-45C0C7F4411B}"/>
          </ac:spMkLst>
        </pc:spChg>
        <pc:picChg chg="add mod">
          <ac:chgData name="Charlotte Ruby Patterson" userId="5e4f2a4d-4d7e-4526-8ff8-c9f44bf0b6b7" providerId="ADAL" clId="{D31FD800-5519-4CBD-B48F-1780726ABED0}" dt="2025-04-13T23:54:32.862" v="1164" actId="1076"/>
          <ac:picMkLst>
            <pc:docMk/>
            <pc:sldMk cId="2193096466" sldId="270"/>
            <ac:picMk id="4" creationId="{A1362F21-E322-8DCD-C83E-7FDAC13B35DD}"/>
          </ac:picMkLst>
        </pc:picChg>
      </pc:sldChg>
      <pc:sldChg chg="add del">
        <pc:chgData name="Charlotte Ruby Patterson" userId="5e4f2a4d-4d7e-4526-8ff8-c9f44bf0b6b7" providerId="ADAL" clId="{D31FD800-5519-4CBD-B48F-1780726ABED0}" dt="2025-04-13T23:52:29.616" v="974" actId="47"/>
        <pc:sldMkLst>
          <pc:docMk/>
          <pc:sldMk cId="2839118646" sldId="270"/>
        </pc:sldMkLst>
      </pc:sldChg>
      <pc:sldChg chg="modSp new mod">
        <pc:chgData name="Charlotte Ruby Patterson" userId="5e4f2a4d-4d7e-4526-8ff8-c9f44bf0b6b7" providerId="ADAL" clId="{D31FD800-5519-4CBD-B48F-1780726ABED0}" dt="2025-04-15T00:26:25.626" v="1595" actId="20577"/>
        <pc:sldMkLst>
          <pc:docMk/>
          <pc:sldMk cId="3456446542" sldId="271"/>
        </pc:sldMkLst>
        <pc:spChg chg="mod">
          <ac:chgData name="Charlotte Ruby Patterson" userId="5e4f2a4d-4d7e-4526-8ff8-c9f44bf0b6b7" providerId="ADAL" clId="{D31FD800-5519-4CBD-B48F-1780726ABED0}" dt="2025-04-15T00:24:30.311" v="1496" actId="20577"/>
          <ac:spMkLst>
            <pc:docMk/>
            <pc:sldMk cId="3456446542" sldId="271"/>
            <ac:spMk id="2" creationId="{6CBB011B-911A-229A-2735-7289E4E6F899}"/>
          </ac:spMkLst>
        </pc:spChg>
        <pc:spChg chg="mod">
          <ac:chgData name="Charlotte Ruby Patterson" userId="5e4f2a4d-4d7e-4526-8ff8-c9f44bf0b6b7" providerId="ADAL" clId="{D31FD800-5519-4CBD-B48F-1780726ABED0}" dt="2025-04-15T00:26:25.626" v="1595" actId="20577"/>
          <ac:spMkLst>
            <pc:docMk/>
            <pc:sldMk cId="3456446542" sldId="271"/>
            <ac:spMk id="3" creationId="{7E292CCB-5FF2-C47C-E60C-5D7C11F55E5E}"/>
          </ac:spMkLst>
        </pc:spChg>
      </pc:sldChg>
    </pc:docChg>
  </pc:docChgLst>
  <pc:docChgLst>
    <pc:chgData name="Scott Forrest" userId="95fbf796-a2c8-4799-ab79-0e94d63402e7" providerId="ADAL" clId="{5CC7CD71-D9DB-40BF-B6AF-0002D494E9DD}"/>
    <pc:docChg chg="undo custSel addSld delSld modSld sldOrd modMainMaster">
      <pc:chgData name="Scott Forrest" userId="95fbf796-a2c8-4799-ab79-0e94d63402e7" providerId="ADAL" clId="{5CC7CD71-D9DB-40BF-B6AF-0002D494E9DD}" dt="2025-04-15T04:41:52.134" v="3098" actId="20577"/>
      <pc:docMkLst>
        <pc:docMk/>
      </pc:docMkLst>
      <pc:sldChg chg="addSp delSp modSp mod">
        <pc:chgData name="Scott Forrest" userId="95fbf796-a2c8-4799-ab79-0e94d63402e7" providerId="ADAL" clId="{5CC7CD71-D9DB-40BF-B6AF-0002D494E9DD}" dt="2025-04-15T03:29:36.029" v="2189"/>
        <pc:sldMkLst>
          <pc:docMk/>
          <pc:sldMk cId="3612432494" sldId="256"/>
        </pc:sldMkLst>
        <pc:spChg chg="mod">
          <ac:chgData name="Scott Forrest" userId="95fbf796-a2c8-4799-ab79-0e94d63402e7" providerId="ADAL" clId="{5CC7CD71-D9DB-40BF-B6AF-0002D494E9DD}" dt="2025-04-15T01:57:37.965" v="549" actId="1076"/>
          <ac:spMkLst>
            <pc:docMk/>
            <pc:sldMk cId="3612432494" sldId="256"/>
            <ac:spMk id="2" creationId="{D427427A-7DF1-2C46-CFA4-FF7F08F336AC}"/>
          </ac:spMkLst>
        </pc:spChg>
        <pc:spChg chg="del">
          <ac:chgData name="Scott Forrest" userId="95fbf796-a2c8-4799-ab79-0e94d63402e7" providerId="ADAL" clId="{5CC7CD71-D9DB-40BF-B6AF-0002D494E9DD}" dt="2025-04-15T01:35:23.183" v="6" actId="478"/>
          <ac:spMkLst>
            <pc:docMk/>
            <pc:sldMk cId="3612432494" sldId="256"/>
            <ac:spMk id="3" creationId="{CB7BBB74-7974-D561-BA2C-FC12169D1672}"/>
          </ac:spMkLst>
        </pc:spChg>
        <pc:spChg chg="add">
          <ac:chgData name="Scott Forrest" userId="95fbf796-a2c8-4799-ab79-0e94d63402e7" providerId="ADAL" clId="{5CC7CD71-D9DB-40BF-B6AF-0002D494E9DD}" dt="2025-04-15T01:34:57.425" v="0"/>
          <ac:spMkLst>
            <pc:docMk/>
            <pc:sldMk cId="3612432494" sldId="256"/>
            <ac:spMk id="4" creationId="{760CE799-DE67-6180-A3DD-AF91F0D811C1}"/>
          </ac:spMkLst>
        </pc:spChg>
        <pc:spChg chg="add">
          <ac:chgData name="Scott Forrest" userId="95fbf796-a2c8-4799-ab79-0e94d63402e7" providerId="ADAL" clId="{5CC7CD71-D9DB-40BF-B6AF-0002D494E9DD}" dt="2025-04-15T01:35:04.278" v="1"/>
          <ac:spMkLst>
            <pc:docMk/>
            <pc:sldMk cId="3612432494" sldId="256"/>
            <ac:spMk id="5" creationId="{7087F892-5BFD-7B76-BCA8-5F31F6BCBDBC}"/>
          </ac:spMkLst>
        </pc:spChg>
        <pc:spChg chg="add">
          <ac:chgData name="Scott Forrest" userId="95fbf796-a2c8-4799-ab79-0e94d63402e7" providerId="ADAL" clId="{5CC7CD71-D9DB-40BF-B6AF-0002D494E9DD}" dt="2025-04-15T01:35:08.163" v="2"/>
          <ac:spMkLst>
            <pc:docMk/>
            <pc:sldMk cId="3612432494" sldId="256"/>
            <ac:spMk id="6" creationId="{2B8AB8B2-900F-D59C-6EA7-9335A3FDCE8E}"/>
          </ac:spMkLst>
        </pc:spChg>
        <pc:spChg chg="add del">
          <ac:chgData name="Scott Forrest" userId="95fbf796-a2c8-4799-ab79-0e94d63402e7" providerId="ADAL" clId="{5CC7CD71-D9DB-40BF-B6AF-0002D494E9DD}" dt="2025-04-15T01:42:08.689" v="34" actId="478"/>
          <ac:spMkLst>
            <pc:docMk/>
            <pc:sldMk cId="3612432494" sldId="256"/>
            <ac:spMk id="8" creationId="{CA0A5350-22B7-53C8-975C-BCA3354B9691}"/>
          </ac:spMkLst>
        </pc:spChg>
        <pc:spChg chg="add del">
          <ac:chgData name="Scott Forrest" userId="95fbf796-a2c8-4799-ab79-0e94d63402e7" providerId="ADAL" clId="{5CC7CD71-D9DB-40BF-B6AF-0002D494E9DD}" dt="2025-04-15T01:42:15.540" v="36" actId="478"/>
          <ac:spMkLst>
            <pc:docMk/>
            <pc:sldMk cId="3612432494" sldId="256"/>
            <ac:spMk id="9" creationId="{34E86265-308D-4B6D-D719-86422E6A77F5}"/>
          </ac:spMkLst>
        </pc:spChg>
        <pc:spChg chg="add mod">
          <ac:chgData name="Scott Forrest" userId="95fbf796-a2c8-4799-ab79-0e94d63402e7" providerId="ADAL" clId="{5CC7CD71-D9DB-40BF-B6AF-0002D494E9DD}" dt="2025-04-15T01:57:45.925" v="550" actId="1076"/>
          <ac:spMkLst>
            <pc:docMk/>
            <pc:sldMk cId="3612432494" sldId="256"/>
            <ac:spMk id="10" creationId="{08EA88FE-3AC6-0632-0502-BC2E4AA67CFB}"/>
          </ac:spMkLst>
        </pc:spChg>
        <pc:spChg chg="add mod">
          <ac:chgData name="Scott Forrest" userId="95fbf796-a2c8-4799-ab79-0e94d63402e7" providerId="ADAL" clId="{5CC7CD71-D9DB-40BF-B6AF-0002D494E9DD}" dt="2025-04-15T01:57:45.925" v="550" actId="1076"/>
          <ac:spMkLst>
            <pc:docMk/>
            <pc:sldMk cId="3612432494" sldId="256"/>
            <ac:spMk id="11" creationId="{DBF01E0B-9B22-5AC8-C115-AEDF03BFCC7B}"/>
          </ac:spMkLst>
        </pc:spChg>
        <pc:spChg chg="add mod">
          <ac:chgData name="Scott Forrest" userId="95fbf796-a2c8-4799-ab79-0e94d63402e7" providerId="ADAL" clId="{5CC7CD71-D9DB-40BF-B6AF-0002D494E9DD}" dt="2025-04-15T01:57:45.925" v="550" actId="1076"/>
          <ac:spMkLst>
            <pc:docMk/>
            <pc:sldMk cId="3612432494" sldId="256"/>
            <ac:spMk id="12" creationId="{63118906-FA1F-265B-AE6F-CE4F0311FCFA}"/>
          </ac:spMkLst>
        </pc:spChg>
        <pc:spChg chg="add mod">
          <ac:chgData name="Scott Forrest" userId="95fbf796-a2c8-4799-ab79-0e94d63402e7" providerId="ADAL" clId="{5CC7CD71-D9DB-40BF-B6AF-0002D494E9DD}" dt="2025-04-15T02:56:21.269" v="665" actId="1076"/>
          <ac:spMkLst>
            <pc:docMk/>
            <pc:sldMk cId="3612432494" sldId="256"/>
            <ac:spMk id="14" creationId="{F0A80EAA-E601-E234-3D88-755CD2D836A4}"/>
          </ac:spMkLst>
        </pc:spChg>
        <pc:spChg chg="add mod">
          <ac:chgData name="Scott Forrest" userId="95fbf796-a2c8-4799-ab79-0e94d63402e7" providerId="ADAL" clId="{5CC7CD71-D9DB-40BF-B6AF-0002D494E9DD}" dt="2025-04-15T02:56:41.726" v="669" actId="1076"/>
          <ac:spMkLst>
            <pc:docMk/>
            <pc:sldMk cId="3612432494" sldId="256"/>
            <ac:spMk id="15" creationId="{0437F3CE-FB76-596E-54AF-E760ECCDE497}"/>
          </ac:spMkLst>
        </pc:spChg>
        <pc:spChg chg="add mod">
          <ac:chgData name="Scott Forrest" userId="95fbf796-a2c8-4799-ab79-0e94d63402e7" providerId="ADAL" clId="{5CC7CD71-D9DB-40BF-B6AF-0002D494E9DD}" dt="2025-04-15T02:54:37.097" v="640"/>
          <ac:spMkLst>
            <pc:docMk/>
            <pc:sldMk cId="3612432494" sldId="256"/>
            <ac:spMk id="19" creationId="{DB48D281-8935-5B8A-E61A-8E95E2759C62}"/>
          </ac:spMkLst>
        </pc:spChg>
        <pc:spChg chg="add del mod">
          <ac:chgData name="Scott Forrest" userId="95fbf796-a2c8-4799-ab79-0e94d63402e7" providerId="ADAL" clId="{5CC7CD71-D9DB-40BF-B6AF-0002D494E9DD}" dt="2025-04-15T02:55:16.072" v="646" actId="478"/>
          <ac:spMkLst>
            <pc:docMk/>
            <pc:sldMk cId="3612432494" sldId="256"/>
            <ac:spMk id="20" creationId="{C13E99D9-84F3-546E-4D8A-86EAB505F2EC}"/>
          </ac:spMkLst>
        </pc:spChg>
        <pc:spChg chg="add del mod">
          <ac:chgData name="Scott Forrest" userId="95fbf796-a2c8-4799-ab79-0e94d63402e7" providerId="ADAL" clId="{5CC7CD71-D9DB-40BF-B6AF-0002D494E9DD}" dt="2025-04-15T02:56:59.891" v="671" actId="478"/>
          <ac:spMkLst>
            <pc:docMk/>
            <pc:sldMk cId="3612432494" sldId="256"/>
            <ac:spMk id="23" creationId="{6281F91A-9059-27AE-BDD4-F8D4F54D4629}"/>
          </ac:spMkLst>
        </pc:spChg>
        <pc:spChg chg="add mod">
          <ac:chgData name="Scott Forrest" userId="95fbf796-a2c8-4799-ab79-0e94d63402e7" providerId="ADAL" clId="{5CC7CD71-D9DB-40BF-B6AF-0002D494E9DD}" dt="2025-04-15T03:29:36.029" v="2189"/>
          <ac:spMkLst>
            <pc:docMk/>
            <pc:sldMk cId="3612432494" sldId="256"/>
            <ac:spMk id="25" creationId="{27BE162B-684B-BB9D-FAB5-0C4092A6F155}"/>
          </ac:spMkLst>
        </pc:spChg>
        <pc:spChg chg="add mod">
          <ac:chgData name="Scott Forrest" userId="95fbf796-a2c8-4799-ab79-0e94d63402e7" providerId="ADAL" clId="{5CC7CD71-D9DB-40BF-B6AF-0002D494E9DD}" dt="2025-04-15T03:29:36.029" v="2189"/>
          <ac:spMkLst>
            <pc:docMk/>
            <pc:sldMk cId="3612432494" sldId="256"/>
            <ac:spMk id="26" creationId="{20A715C2-3867-7DBE-976D-E611DDDDADD8}"/>
          </ac:spMkLst>
        </pc:spChg>
        <pc:picChg chg="add mod">
          <ac:chgData name="Scott Forrest" userId="95fbf796-a2c8-4799-ab79-0e94d63402e7" providerId="ADAL" clId="{5CC7CD71-D9DB-40BF-B6AF-0002D494E9DD}" dt="2025-04-15T01:57:45.925" v="550" actId="1076"/>
          <ac:picMkLst>
            <pc:docMk/>
            <pc:sldMk cId="3612432494" sldId="256"/>
            <ac:picMk id="7" creationId="{7A62E827-A2BA-31B1-023D-B7A1BAB03F60}"/>
          </ac:picMkLst>
        </pc:picChg>
        <pc:picChg chg="add mod">
          <ac:chgData name="Scott Forrest" userId="95fbf796-a2c8-4799-ab79-0e94d63402e7" providerId="ADAL" clId="{5CC7CD71-D9DB-40BF-B6AF-0002D494E9DD}" dt="2025-04-15T02:56:30.429" v="666" actId="1076"/>
          <ac:picMkLst>
            <pc:docMk/>
            <pc:sldMk cId="3612432494" sldId="256"/>
            <ac:picMk id="22" creationId="{7E758282-ECEA-61C5-8AC1-08A06151FCA5}"/>
          </ac:picMkLst>
        </pc:picChg>
        <pc:picChg chg="add mod">
          <ac:chgData name="Scott Forrest" userId="95fbf796-a2c8-4799-ab79-0e94d63402e7" providerId="ADAL" clId="{5CC7CD71-D9DB-40BF-B6AF-0002D494E9DD}" dt="2025-04-15T03:29:34.607" v="2188" actId="27636"/>
          <ac:picMkLst>
            <pc:docMk/>
            <pc:sldMk cId="3612432494" sldId="256"/>
            <ac:picMk id="24" creationId="{0EDDD873-EB15-827D-447F-EAB9983BC51B}"/>
          </ac:picMkLst>
        </pc:picChg>
        <pc:picChg chg="add mod">
          <ac:chgData name="Scott Forrest" userId="95fbf796-a2c8-4799-ab79-0e94d63402e7" providerId="ADAL" clId="{5CC7CD71-D9DB-40BF-B6AF-0002D494E9DD}" dt="2025-04-15T01:57:45.925" v="550" actId="1076"/>
          <ac:picMkLst>
            <pc:docMk/>
            <pc:sldMk cId="3612432494" sldId="256"/>
            <ac:picMk id="1029" creationId="{B5F1D5EA-0EC0-C60A-D56A-C11FE90530D5}"/>
          </ac:picMkLst>
        </pc:picChg>
        <pc:picChg chg="add del">
          <ac:chgData name="Scott Forrest" userId="95fbf796-a2c8-4799-ab79-0e94d63402e7" providerId="ADAL" clId="{5CC7CD71-D9DB-40BF-B6AF-0002D494E9DD}" dt="2025-04-15T01:38:59.125" v="20" actId="478"/>
          <ac:picMkLst>
            <pc:docMk/>
            <pc:sldMk cId="3612432494" sldId="256"/>
            <ac:picMk id="1031" creationId="{6E45B32D-8409-3E29-2D1F-3C7087D972CB}"/>
          </ac:picMkLst>
        </pc:picChg>
        <pc:picChg chg="add mod">
          <ac:chgData name="Scott Forrest" userId="95fbf796-a2c8-4799-ab79-0e94d63402e7" providerId="ADAL" clId="{5CC7CD71-D9DB-40BF-B6AF-0002D494E9DD}" dt="2025-04-15T01:57:45.925" v="550" actId="1076"/>
          <ac:picMkLst>
            <pc:docMk/>
            <pc:sldMk cId="3612432494" sldId="256"/>
            <ac:picMk id="1033" creationId="{68D6F366-5DB5-9281-4791-8BFED037351A}"/>
          </ac:picMkLst>
        </pc:picChg>
        <pc:picChg chg="add del">
          <ac:chgData name="Scott Forrest" userId="95fbf796-a2c8-4799-ab79-0e94d63402e7" providerId="ADAL" clId="{5CC7CD71-D9DB-40BF-B6AF-0002D494E9DD}" dt="2025-04-15T01:41:54.651" v="32" actId="478"/>
          <ac:picMkLst>
            <pc:docMk/>
            <pc:sldMk cId="3612432494" sldId="256"/>
            <ac:picMk id="1035" creationId="{68AE7984-FD4F-ECA8-32CA-B752A1EE71CE}"/>
          </ac:picMkLst>
        </pc:picChg>
        <pc:picChg chg="add mod">
          <ac:chgData name="Scott Forrest" userId="95fbf796-a2c8-4799-ab79-0e94d63402e7" providerId="ADAL" clId="{5CC7CD71-D9DB-40BF-B6AF-0002D494E9DD}" dt="2025-04-15T01:47:51.996" v="95" actId="1076"/>
          <ac:picMkLst>
            <pc:docMk/>
            <pc:sldMk cId="3612432494" sldId="256"/>
            <ac:picMk id="1037" creationId="{F2E17BE7-8AB9-98C1-27AD-FB4D4303331A}"/>
          </ac:picMkLst>
        </pc:picChg>
      </pc:sldChg>
      <pc:sldChg chg="modSp mod">
        <pc:chgData name="Scott Forrest" userId="95fbf796-a2c8-4799-ab79-0e94d63402e7" providerId="ADAL" clId="{5CC7CD71-D9DB-40BF-B6AF-0002D494E9DD}" dt="2025-04-15T04:41:52.134" v="3098" actId="20577"/>
        <pc:sldMkLst>
          <pc:docMk/>
          <pc:sldMk cId="1117058006" sldId="257"/>
        </pc:sldMkLst>
        <pc:spChg chg="mod">
          <ac:chgData name="Scott Forrest" userId="95fbf796-a2c8-4799-ab79-0e94d63402e7" providerId="ADAL" clId="{5CC7CD71-D9DB-40BF-B6AF-0002D494E9DD}" dt="2025-04-15T04:41:52.134" v="3098" actId="20577"/>
          <ac:spMkLst>
            <pc:docMk/>
            <pc:sldMk cId="1117058006" sldId="257"/>
            <ac:spMk id="2" creationId="{69F93DC5-C091-B5D7-7BDF-1E132F8753EA}"/>
          </ac:spMkLst>
        </pc:spChg>
        <pc:picChg chg="mod">
          <ac:chgData name="Scott Forrest" userId="95fbf796-a2c8-4799-ab79-0e94d63402e7" providerId="ADAL" clId="{5CC7CD71-D9DB-40BF-B6AF-0002D494E9DD}" dt="2025-04-15T04:41:42.365" v="3096" actId="1076"/>
          <ac:picMkLst>
            <pc:docMk/>
            <pc:sldMk cId="1117058006" sldId="257"/>
            <ac:picMk id="4" creationId="{F15309A1-7837-BBB9-F013-B4EEB7A0CFB1}"/>
          </ac:picMkLst>
        </pc:picChg>
      </pc:sldChg>
      <pc:sldChg chg="del">
        <pc:chgData name="Scott Forrest" userId="95fbf796-a2c8-4799-ab79-0e94d63402e7" providerId="ADAL" clId="{5CC7CD71-D9DB-40BF-B6AF-0002D494E9DD}" dt="2025-04-15T04:36:09.618" v="2956" actId="47"/>
        <pc:sldMkLst>
          <pc:docMk/>
          <pc:sldMk cId="4007922882" sldId="258"/>
        </pc:sldMkLst>
      </pc:sldChg>
      <pc:sldChg chg="modSp del mod">
        <pc:chgData name="Scott Forrest" userId="95fbf796-a2c8-4799-ab79-0e94d63402e7" providerId="ADAL" clId="{5CC7CD71-D9DB-40BF-B6AF-0002D494E9DD}" dt="2025-04-15T03:32:45.459" v="2425" actId="47"/>
        <pc:sldMkLst>
          <pc:docMk/>
          <pc:sldMk cId="2889341016" sldId="259"/>
        </pc:sldMkLst>
        <pc:spChg chg="mod">
          <ac:chgData name="Scott Forrest" userId="95fbf796-a2c8-4799-ab79-0e94d63402e7" providerId="ADAL" clId="{5CC7CD71-D9DB-40BF-B6AF-0002D494E9DD}" dt="2025-04-15T01:58:50.796" v="581" actId="1076"/>
          <ac:spMkLst>
            <pc:docMk/>
            <pc:sldMk cId="2889341016" sldId="259"/>
            <ac:spMk id="5" creationId="{2DBDB088-C20D-241C-8D39-41836032F51A}"/>
          </ac:spMkLst>
        </pc:spChg>
      </pc:sldChg>
      <pc:sldChg chg="modSp mod">
        <pc:chgData name="Scott Forrest" userId="95fbf796-a2c8-4799-ab79-0e94d63402e7" providerId="ADAL" clId="{5CC7CD71-D9DB-40BF-B6AF-0002D494E9DD}" dt="2025-04-15T03:13:29.652" v="1355" actId="404"/>
        <pc:sldMkLst>
          <pc:docMk/>
          <pc:sldMk cId="2641799269" sldId="260"/>
        </pc:sldMkLst>
        <pc:spChg chg="mod">
          <ac:chgData name="Scott Forrest" userId="95fbf796-a2c8-4799-ab79-0e94d63402e7" providerId="ADAL" clId="{5CC7CD71-D9DB-40BF-B6AF-0002D494E9DD}" dt="2025-04-15T03:13:29.652" v="1355" actId="404"/>
          <ac:spMkLst>
            <pc:docMk/>
            <pc:sldMk cId="2641799269" sldId="260"/>
            <ac:spMk id="3" creationId="{194045D3-386D-B57E-BFD8-FF722359D076}"/>
          </ac:spMkLst>
        </pc:spChg>
      </pc:sldChg>
      <pc:sldChg chg="addSp delSp modSp mod modAnim">
        <pc:chgData name="Scott Forrest" userId="95fbf796-a2c8-4799-ab79-0e94d63402e7" providerId="ADAL" clId="{5CC7CD71-D9DB-40BF-B6AF-0002D494E9DD}" dt="2025-04-15T03:32:52.747" v="2426"/>
        <pc:sldMkLst>
          <pc:docMk/>
          <pc:sldMk cId="3016005132" sldId="261"/>
        </pc:sldMkLst>
        <pc:spChg chg="del">
          <ac:chgData name="Scott Forrest" userId="95fbf796-a2c8-4799-ab79-0e94d63402e7" providerId="ADAL" clId="{5CC7CD71-D9DB-40BF-B6AF-0002D494E9DD}" dt="2025-04-15T01:58:57.520" v="582" actId="478"/>
          <ac:spMkLst>
            <pc:docMk/>
            <pc:sldMk cId="3016005132" sldId="261"/>
            <ac:spMk id="5" creationId="{CEFDA334-33EA-36E7-429A-1CA6B667F1E6}"/>
          </ac:spMkLst>
        </pc:spChg>
        <pc:spChg chg="add mod">
          <ac:chgData name="Scott Forrest" userId="95fbf796-a2c8-4799-ab79-0e94d63402e7" providerId="ADAL" clId="{5CC7CD71-D9DB-40BF-B6AF-0002D494E9DD}" dt="2025-04-15T01:59:13.202" v="586"/>
          <ac:spMkLst>
            <pc:docMk/>
            <pc:sldMk cId="3016005132" sldId="261"/>
            <ac:spMk id="9" creationId="{62CC3EF9-659B-AF31-5565-D835FBE80853}"/>
          </ac:spMkLst>
        </pc:spChg>
      </pc:sldChg>
      <pc:sldChg chg="addSp modSp mod modAnim">
        <pc:chgData name="Scott Forrest" userId="95fbf796-a2c8-4799-ab79-0e94d63402e7" providerId="ADAL" clId="{5CC7CD71-D9DB-40BF-B6AF-0002D494E9DD}" dt="2025-04-15T03:34:25.019" v="2540" actId="1036"/>
        <pc:sldMkLst>
          <pc:docMk/>
          <pc:sldMk cId="1661170178" sldId="262"/>
        </pc:sldMkLst>
        <pc:spChg chg="mod">
          <ac:chgData name="Scott Forrest" userId="95fbf796-a2c8-4799-ab79-0e94d63402e7" providerId="ADAL" clId="{5CC7CD71-D9DB-40BF-B6AF-0002D494E9DD}" dt="2025-04-15T03:34:01.258" v="2537" actId="20577"/>
          <ac:spMkLst>
            <pc:docMk/>
            <pc:sldMk cId="1661170178" sldId="262"/>
            <ac:spMk id="3" creationId="{E210C31D-FC31-BC49-5593-1D141B6AF7BC}"/>
          </ac:spMkLst>
        </pc:spChg>
        <pc:spChg chg="mod">
          <ac:chgData name="Scott Forrest" userId="95fbf796-a2c8-4799-ab79-0e94d63402e7" providerId="ADAL" clId="{5CC7CD71-D9DB-40BF-B6AF-0002D494E9DD}" dt="2025-04-15T01:59:19.630" v="588" actId="1076"/>
          <ac:spMkLst>
            <pc:docMk/>
            <pc:sldMk cId="1661170178" sldId="262"/>
            <ac:spMk id="7" creationId="{AAB8B9D7-CF34-50E6-0B79-B7589FD0B647}"/>
          </ac:spMkLst>
        </pc:spChg>
        <pc:spChg chg="add mod">
          <ac:chgData name="Scott Forrest" userId="95fbf796-a2c8-4799-ab79-0e94d63402e7" providerId="ADAL" clId="{5CC7CD71-D9DB-40BF-B6AF-0002D494E9DD}" dt="2025-04-15T03:34:25.019" v="2540" actId="1036"/>
          <ac:spMkLst>
            <pc:docMk/>
            <pc:sldMk cId="1661170178" sldId="262"/>
            <ac:spMk id="8" creationId="{B5320A6D-855C-892C-BC32-D95CED4D2DC8}"/>
          </ac:spMkLst>
        </pc:spChg>
      </pc:sldChg>
      <pc:sldChg chg="modSp del mod">
        <pc:chgData name="Scott Forrest" userId="95fbf796-a2c8-4799-ab79-0e94d63402e7" providerId="ADAL" clId="{5CC7CD71-D9DB-40BF-B6AF-0002D494E9DD}" dt="2025-04-15T01:57:20.579" v="546" actId="47"/>
        <pc:sldMkLst>
          <pc:docMk/>
          <pc:sldMk cId="1253255337" sldId="263"/>
        </pc:sldMkLst>
        <pc:spChg chg="mod">
          <ac:chgData name="Scott Forrest" userId="95fbf796-a2c8-4799-ab79-0e94d63402e7" providerId="ADAL" clId="{5CC7CD71-D9DB-40BF-B6AF-0002D494E9DD}" dt="2025-04-15T01:49:16.784" v="98" actId="15"/>
          <ac:spMkLst>
            <pc:docMk/>
            <pc:sldMk cId="1253255337" sldId="263"/>
            <ac:spMk id="3" creationId="{86A9DB66-1517-2838-3B89-752392977F0D}"/>
          </ac:spMkLst>
        </pc:spChg>
      </pc:sldChg>
      <pc:sldChg chg="modSp mod">
        <pc:chgData name="Scott Forrest" userId="95fbf796-a2c8-4799-ab79-0e94d63402e7" providerId="ADAL" clId="{5CC7CD71-D9DB-40BF-B6AF-0002D494E9DD}" dt="2025-04-15T04:31:18.166" v="2945" actId="20577"/>
        <pc:sldMkLst>
          <pc:docMk/>
          <pc:sldMk cId="1371601781" sldId="265"/>
        </pc:sldMkLst>
        <pc:spChg chg="mod">
          <ac:chgData name="Scott Forrest" userId="95fbf796-a2c8-4799-ab79-0e94d63402e7" providerId="ADAL" clId="{5CC7CD71-D9DB-40BF-B6AF-0002D494E9DD}" dt="2025-04-15T04:31:18.166" v="2945" actId="20577"/>
          <ac:spMkLst>
            <pc:docMk/>
            <pc:sldMk cId="1371601781" sldId="265"/>
            <ac:spMk id="3" creationId="{91067EC3-A3BD-296C-7F49-B08805173E11}"/>
          </ac:spMkLst>
        </pc:spChg>
      </pc:sldChg>
      <pc:sldChg chg="modSp mod">
        <pc:chgData name="Scott Forrest" userId="95fbf796-a2c8-4799-ab79-0e94d63402e7" providerId="ADAL" clId="{5CC7CD71-D9DB-40BF-B6AF-0002D494E9DD}" dt="2025-04-15T03:12:11.075" v="1210" actId="20577"/>
        <pc:sldMkLst>
          <pc:docMk/>
          <pc:sldMk cId="65016677" sldId="266"/>
        </pc:sldMkLst>
        <pc:spChg chg="mod">
          <ac:chgData name="Scott Forrest" userId="95fbf796-a2c8-4799-ab79-0e94d63402e7" providerId="ADAL" clId="{5CC7CD71-D9DB-40BF-B6AF-0002D494E9DD}" dt="2025-04-15T03:12:11.075" v="1210" actId="20577"/>
          <ac:spMkLst>
            <pc:docMk/>
            <pc:sldMk cId="65016677" sldId="266"/>
            <ac:spMk id="3" creationId="{5E7BF1BB-BDB8-1E26-D07D-3A357E6C46BE}"/>
          </ac:spMkLst>
        </pc:spChg>
      </pc:sldChg>
      <pc:sldChg chg="addSp delSp modSp mod">
        <pc:chgData name="Scott Forrest" userId="95fbf796-a2c8-4799-ab79-0e94d63402e7" providerId="ADAL" clId="{5CC7CD71-D9DB-40BF-B6AF-0002D494E9DD}" dt="2025-04-15T03:48:18.220" v="2819" actId="20577"/>
        <pc:sldMkLst>
          <pc:docMk/>
          <pc:sldMk cId="1685990104" sldId="269"/>
        </pc:sldMkLst>
        <pc:spChg chg="mod">
          <ac:chgData name="Scott Forrest" userId="95fbf796-a2c8-4799-ab79-0e94d63402e7" providerId="ADAL" clId="{5CC7CD71-D9DB-40BF-B6AF-0002D494E9DD}" dt="2025-04-15T03:43:50.423" v="2707" actId="20577"/>
          <ac:spMkLst>
            <pc:docMk/>
            <pc:sldMk cId="1685990104" sldId="269"/>
            <ac:spMk id="2" creationId="{EB5099EA-A475-7A15-3934-30D0B59D40F7}"/>
          </ac:spMkLst>
        </pc:spChg>
        <pc:spChg chg="mod">
          <ac:chgData name="Scott Forrest" userId="95fbf796-a2c8-4799-ab79-0e94d63402e7" providerId="ADAL" clId="{5CC7CD71-D9DB-40BF-B6AF-0002D494E9DD}" dt="2025-04-15T03:48:18.220" v="2819" actId="20577"/>
          <ac:spMkLst>
            <pc:docMk/>
            <pc:sldMk cId="1685990104" sldId="269"/>
            <ac:spMk id="3" creationId="{4E532C00-C1ED-5786-8984-240EDACC7423}"/>
          </ac:spMkLst>
        </pc:spChg>
        <pc:spChg chg="add mod">
          <ac:chgData name="Scott Forrest" userId="95fbf796-a2c8-4799-ab79-0e94d63402e7" providerId="ADAL" clId="{5CC7CD71-D9DB-40BF-B6AF-0002D494E9DD}" dt="2025-04-15T03:38:06.004" v="2562" actId="1076"/>
          <ac:spMkLst>
            <pc:docMk/>
            <pc:sldMk cId="1685990104" sldId="269"/>
            <ac:spMk id="8" creationId="{DF03BC68-7298-09EE-3C5C-1ECBC35F9D39}"/>
          </ac:spMkLst>
        </pc:spChg>
        <pc:grpChg chg="add mod">
          <ac:chgData name="Scott Forrest" userId="95fbf796-a2c8-4799-ab79-0e94d63402e7" providerId="ADAL" clId="{5CC7CD71-D9DB-40BF-B6AF-0002D494E9DD}" dt="2025-04-15T03:38:06.004" v="2562" actId="1076"/>
          <ac:grpSpMkLst>
            <pc:docMk/>
            <pc:sldMk cId="1685990104" sldId="269"/>
            <ac:grpSpMk id="9" creationId="{0EB02A15-59A8-9427-7B65-6AAF84E603C2}"/>
          </ac:grpSpMkLst>
        </pc:grpChg>
        <pc:picChg chg="add del mod">
          <ac:chgData name="Scott Forrest" userId="95fbf796-a2c8-4799-ab79-0e94d63402e7" providerId="ADAL" clId="{5CC7CD71-D9DB-40BF-B6AF-0002D494E9DD}" dt="2025-04-15T03:38:39.979" v="2566" actId="478"/>
          <ac:picMkLst>
            <pc:docMk/>
            <pc:sldMk cId="1685990104" sldId="269"/>
            <ac:picMk id="11" creationId="{34F1E6EE-EB4B-9294-B4A2-8D901B4D3092}"/>
          </ac:picMkLst>
        </pc:picChg>
        <pc:picChg chg="add mod">
          <ac:chgData name="Scott Forrest" userId="95fbf796-a2c8-4799-ab79-0e94d63402e7" providerId="ADAL" clId="{5CC7CD71-D9DB-40BF-B6AF-0002D494E9DD}" dt="2025-04-15T03:39:07.251" v="2569" actId="1076"/>
          <ac:picMkLst>
            <pc:docMk/>
            <pc:sldMk cId="1685990104" sldId="269"/>
            <ac:picMk id="13" creationId="{7D5FB18D-7463-F76B-B258-182080A2F785}"/>
          </ac:picMkLst>
        </pc:picChg>
        <pc:picChg chg="add mod">
          <ac:chgData name="Scott Forrest" userId="95fbf796-a2c8-4799-ab79-0e94d63402e7" providerId="ADAL" clId="{5CC7CD71-D9DB-40BF-B6AF-0002D494E9DD}" dt="2025-04-15T03:38:06.004" v="2562" actId="1076"/>
          <ac:picMkLst>
            <pc:docMk/>
            <pc:sldMk cId="1685990104" sldId="269"/>
            <ac:picMk id="4098" creationId="{AC6C3ECC-A6A1-F234-38CB-4DAD977CA3E9}"/>
          </ac:picMkLst>
        </pc:picChg>
      </pc:sldChg>
      <pc:sldChg chg="modSp mod">
        <pc:chgData name="Scott Forrest" userId="95fbf796-a2c8-4799-ab79-0e94d63402e7" providerId="ADAL" clId="{5CC7CD71-D9DB-40BF-B6AF-0002D494E9DD}" dt="2025-04-15T04:32:02.951" v="2955" actId="1037"/>
        <pc:sldMkLst>
          <pc:docMk/>
          <pc:sldMk cId="2193096466" sldId="270"/>
        </pc:sldMkLst>
        <pc:spChg chg="mod">
          <ac:chgData name="Scott Forrest" userId="95fbf796-a2c8-4799-ab79-0e94d63402e7" providerId="ADAL" clId="{5CC7CD71-D9DB-40BF-B6AF-0002D494E9DD}" dt="2025-04-15T04:31:43.610" v="2947" actId="27636"/>
          <ac:spMkLst>
            <pc:docMk/>
            <pc:sldMk cId="2193096466" sldId="270"/>
            <ac:spMk id="3" creationId="{FE359941-A03B-A00C-51E3-45C0C7F4411B}"/>
          </ac:spMkLst>
        </pc:spChg>
        <pc:picChg chg="mod">
          <ac:chgData name="Scott Forrest" userId="95fbf796-a2c8-4799-ab79-0e94d63402e7" providerId="ADAL" clId="{5CC7CD71-D9DB-40BF-B6AF-0002D494E9DD}" dt="2025-04-15T04:32:02.951" v="2955" actId="1037"/>
          <ac:picMkLst>
            <pc:docMk/>
            <pc:sldMk cId="2193096466" sldId="270"/>
            <ac:picMk id="4" creationId="{A1362F21-E322-8DCD-C83E-7FDAC13B35DD}"/>
          </ac:picMkLst>
        </pc:picChg>
      </pc:sldChg>
      <pc:sldChg chg="new del">
        <pc:chgData name="Scott Forrest" userId="95fbf796-a2c8-4799-ab79-0e94d63402e7" providerId="ADAL" clId="{5CC7CD71-D9DB-40BF-B6AF-0002D494E9DD}" dt="2025-04-15T03:00:11.190" v="673" actId="47"/>
        <pc:sldMkLst>
          <pc:docMk/>
          <pc:sldMk cId="1684804166" sldId="272"/>
        </pc:sldMkLst>
      </pc:sldChg>
      <pc:sldChg chg="addSp delSp modSp new mod">
        <pc:chgData name="Scott Forrest" userId="95fbf796-a2c8-4799-ab79-0e94d63402e7" providerId="ADAL" clId="{5CC7CD71-D9DB-40BF-B6AF-0002D494E9DD}" dt="2025-04-15T04:39:07.488" v="3053" actId="207"/>
        <pc:sldMkLst>
          <pc:docMk/>
          <pc:sldMk cId="3238544389" sldId="273"/>
        </pc:sldMkLst>
        <pc:spChg chg="mod">
          <ac:chgData name="Scott Forrest" userId="95fbf796-a2c8-4799-ab79-0e94d63402e7" providerId="ADAL" clId="{5CC7CD71-D9DB-40BF-B6AF-0002D494E9DD}" dt="2025-04-15T01:59:45.624" v="613" actId="20577"/>
          <ac:spMkLst>
            <pc:docMk/>
            <pc:sldMk cId="3238544389" sldId="273"/>
            <ac:spMk id="2" creationId="{6A3CB640-3542-B3C7-FC9F-FA4161024041}"/>
          </ac:spMkLst>
        </pc:spChg>
        <pc:spChg chg="del">
          <ac:chgData name="Scott Forrest" userId="95fbf796-a2c8-4799-ab79-0e94d63402e7" providerId="ADAL" clId="{5CC7CD71-D9DB-40BF-B6AF-0002D494E9DD}" dt="2025-04-15T02:04:17.256" v="616" actId="478"/>
          <ac:spMkLst>
            <pc:docMk/>
            <pc:sldMk cId="3238544389" sldId="273"/>
            <ac:spMk id="3" creationId="{0DF7B7A9-79E8-A2C2-3185-BFF1F43A53E0}"/>
          </ac:spMkLst>
        </pc:spChg>
        <pc:spChg chg="add mod">
          <ac:chgData name="Scott Forrest" userId="95fbf796-a2c8-4799-ab79-0e94d63402e7" providerId="ADAL" clId="{5CC7CD71-D9DB-40BF-B6AF-0002D494E9DD}" dt="2025-04-15T02:54:46.361" v="643" actId="368"/>
          <ac:spMkLst>
            <pc:docMk/>
            <pc:sldMk cId="3238544389" sldId="273"/>
            <ac:spMk id="8" creationId="{432FC9D2-465B-840F-20AC-761F8495BB9D}"/>
          </ac:spMkLst>
        </pc:spChg>
        <pc:spChg chg="add del mod">
          <ac:chgData name="Scott Forrest" userId="95fbf796-a2c8-4799-ab79-0e94d63402e7" providerId="ADAL" clId="{5CC7CD71-D9DB-40BF-B6AF-0002D494E9DD}" dt="2025-04-15T04:38:53.237" v="3043" actId="478"/>
          <ac:spMkLst>
            <pc:docMk/>
            <pc:sldMk cId="3238544389" sldId="273"/>
            <ac:spMk id="11" creationId="{3E6DCC97-EB86-D1D3-1EFA-65506C6B3659}"/>
          </ac:spMkLst>
        </pc:spChg>
        <pc:spChg chg="add mod">
          <ac:chgData name="Scott Forrest" userId="95fbf796-a2c8-4799-ab79-0e94d63402e7" providerId="ADAL" clId="{5CC7CD71-D9DB-40BF-B6AF-0002D494E9DD}" dt="2025-04-15T04:37:44.642" v="3022" actId="2085"/>
          <ac:spMkLst>
            <pc:docMk/>
            <pc:sldMk cId="3238544389" sldId="273"/>
            <ac:spMk id="12" creationId="{00047184-6AFE-7BE0-BC31-ECFBDEA7EBD7}"/>
          </ac:spMkLst>
        </pc:spChg>
        <pc:spChg chg="add mod">
          <ac:chgData name="Scott Forrest" userId="95fbf796-a2c8-4799-ab79-0e94d63402e7" providerId="ADAL" clId="{5CC7CD71-D9DB-40BF-B6AF-0002D494E9DD}" dt="2025-04-15T04:37:49.142" v="3023" actId="2085"/>
          <ac:spMkLst>
            <pc:docMk/>
            <pc:sldMk cId="3238544389" sldId="273"/>
            <ac:spMk id="13" creationId="{A5A7BAA1-369B-E96D-133B-B2EAFCF01A64}"/>
          </ac:spMkLst>
        </pc:spChg>
        <pc:spChg chg="add mod">
          <ac:chgData name="Scott Forrest" userId="95fbf796-a2c8-4799-ab79-0e94d63402e7" providerId="ADAL" clId="{5CC7CD71-D9DB-40BF-B6AF-0002D494E9DD}" dt="2025-04-15T04:37:59.071" v="3030" actId="1076"/>
          <ac:spMkLst>
            <pc:docMk/>
            <pc:sldMk cId="3238544389" sldId="273"/>
            <ac:spMk id="14" creationId="{5930C8ED-AD06-B600-3259-6C4D99C63844}"/>
          </ac:spMkLst>
        </pc:spChg>
        <pc:spChg chg="add mod">
          <ac:chgData name="Scott Forrest" userId="95fbf796-a2c8-4799-ab79-0e94d63402e7" providerId="ADAL" clId="{5CC7CD71-D9DB-40BF-B6AF-0002D494E9DD}" dt="2025-04-15T04:38:20.213" v="3035" actId="1076"/>
          <ac:spMkLst>
            <pc:docMk/>
            <pc:sldMk cId="3238544389" sldId="273"/>
            <ac:spMk id="15" creationId="{70965970-0A59-5A75-1E21-429368D98F4D}"/>
          </ac:spMkLst>
        </pc:spChg>
        <pc:spChg chg="add mod">
          <ac:chgData name="Scott Forrest" userId="95fbf796-a2c8-4799-ab79-0e94d63402e7" providerId="ADAL" clId="{5CC7CD71-D9DB-40BF-B6AF-0002D494E9DD}" dt="2025-04-15T04:38:40.156" v="3039" actId="207"/>
          <ac:spMkLst>
            <pc:docMk/>
            <pc:sldMk cId="3238544389" sldId="273"/>
            <ac:spMk id="16" creationId="{1DADDB2E-F630-61AC-4AF2-9F3ED9D3E579}"/>
          </ac:spMkLst>
        </pc:spChg>
        <pc:spChg chg="add mod">
          <ac:chgData name="Scott Forrest" userId="95fbf796-a2c8-4799-ab79-0e94d63402e7" providerId="ADAL" clId="{5CC7CD71-D9DB-40BF-B6AF-0002D494E9DD}" dt="2025-04-15T04:38:34.575" v="3038" actId="20577"/>
          <ac:spMkLst>
            <pc:docMk/>
            <pc:sldMk cId="3238544389" sldId="273"/>
            <ac:spMk id="17" creationId="{158E0C74-D03F-94D7-D57C-EA268FCE743D}"/>
          </ac:spMkLst>
        </pc:spChg>
        <pc:spChg chg="add mod">
          <ac:chgData name="Scott Forrest" userId="95fbf796-a2c8-4799-ab79-0e94d63402e7" providerId="ADAL" clId="{5CC7CD71-D9DB-40BF-B6AF-0002D494E9DD}" dt="2025-04-15T04:38:44.996" v="3040"/>
          <ac:spMkLst>
            <pc:docMk/>
            <pc:sldMk cId="3238544389" sldId="273"/>
            <ac:spMk id="18" creationId="{DFD04585-2B76-7FC1-85DD-B42B96013A9F}"/>
          </ac:spMkLst>
        </pc:spChg>
        <pc:spChg chg="add mod">
          <ac:chgData name="Scott Forrest" userId="95fbf796-a2c8-4799-ab79-0e94d63402e7" providerId="ADAL" clId="{5CC7CD71-D9DB-40BF-B6AF-0002D494E9DD}" dt="2025-04-15T04:38:44.996" v="3040"/>
          <ac:spMkLst>
            <pc:docMk/>
            <pc:sldMk cId="3238544389" sldId="273"/>
            <ac:spMk id="19" creationId="{AFDA4E91-EFFD-E123-0574-E4CCE19EB51D}"/>
          </ac:spMkLst>
        </pc:spChg>
        <pc:spChg chg="add mod">
          <ac:chgData name="Scott Forrest" userId="95fbf796-a2c8-4799-ab79-0e94d63402e7" providerId="ADAL" clId="{5CC7CD71-D9DB-40BF-B6AF-0002D494E9DD}" dt="2025-04-15T04:39:07.488" v="3053" actId="207"/>
          <ac:spMkLst>
            <pc:docMk/>
            <pc:sldMk cId="3238544389" sldId="273"/>
            <ac:spMk id="20" creationId="{21F05616-D086-6A33-AF2A-45BBA4DA3BB4}"/>
          </ac:spMkLst>
        </pc:spChg>
        <pc:spChg chg="add mod">
          <ac:chgData name="Scott Forrest" userId="95fbf796-a2c8-4799-ab79-0e94d63402e7" providerId="ADAL" clId="{5CC7CD71-D9DB-40BF-B6AF-0002D494E9DD}" dt="2025-04-15T04:39:02.244" v="3052" actId="20577"/>
          <ac:spMkLst>
            <pc:docMk/>
            <pc:sldMk cId="3238544389" sldId="273"/>
            <ac:spMk id="21" creationId="{40DE4BA8-DDDA-5388-A083-D73A8620B57E}"/>
          </ac:spMkLst>
        </pc:spChg>
        <pc:picChg chg="add mod">
          <ac:chgData name="Scott Forrest" userId="95fbf796-a2c8-4799-ab79-0e94d63402e7" providerId="ADAL" clId="{5CC7CD71-D9DB-40BF-B6AF-0002D494E9DD}" dt="2025-04-15T02:04:56.726" v="634" actId="1035"/>
          <ac:picMkLst>
            <pc:docMk/>
            <pc:sldMk cId="3238544389" sldId="273"/>
            <ac:picMk id="2050" creationId="{3AFE6952-A75D-F1FE-BC8B-EB4E2EA960F2}"/>
          </ac:picMkLst>
        </pc:picChg>
        <pc:cxnChg chg="add del">
          <ac:chgData name="Scott Forrest" userId="95fbf796-a2c8-4799-ab79-0e94d63402e7" providerId="ADAL" clId="{5CC7CD71-D9DB-40BF-B6AF-0002D494E9DD}" dt="2025-04-15T04:25:20.973" v="2891" actId="11529"/>
          <ac:cxnSpMkLst>
            <pc:docMk/>
            <pc:sldMk cId="3238544389" sldId="273"/>
            <ac:cxnSpMk id="10" creationId="{0BE941E4-5921-0563-B0C8-B6398E5E643A}"/>
          </ac:cxnSpMkLst>
        </pc:cxnChg>
      </pc:sldChg>
      <pc:sldChg chg="new del">
        <pc:chgData name="Scott Forrest" userId="95fbf796-a2c8-4799-ab79-0e94d63402e7" providerId="ADAL" clId="{5CC7CD71-D9DB-40BF-B6AF-0002D494E9DD}" dt="2025-04-15T03:39:53.566" v="2574" actId="47"/>
        <pc:sldMkLst>
          <pc:docMk/>
          <pc:sldMk cId="2823215280" sldId="274"/>
        </pc:sldMkLst>
      </pc:sldChg>
      <pc:sldChg chg="new del">
        <pc:chgData name="Scott Forrest" userId="95fbf796-a2c8-4799-ab79-0e94d63402e7" providerId="ADAL" clId="{5CC7CD71-D9DB-40BF-B6AF-0002D494E9DD}" dt="2025-04-15T02:04:14.485" v="615" actId="47"/>
        <pc:sldMkLst>
          <pc:docMk/>
          <pc:sldMk cId="3779640167" sldId="274"/>
        </pc:sldMkLst>
      </pc:sldChg>
      <pc:sldChg chg="addSp modSp new mod">
        <pc:chgData name="Scott Forrest" userId="95fbf796-a2c8-4799-ab79-0e94d63402e7" providerId="ADAL" clId="{5CC7CD71-D9DB-40BF-B6AF-0002D494E9DD}" dt="2025-04-15T04:41:26.895" v="3094" actId="113"/>
        <pc:sldMkLst>
          <pc:docMk/>
          <pc:sldMk cId="3969880006" sldId="275"/>
        </pc:sldMkLst>
        <pc:spChg chg="mod">
          <ac:chgData name="Scott Forrest" userId="95fbf796-a2c8-4799-ab79-0e94d63402e7" providerId="ADAL" clId="{5CC7CD71-D9DB-40BF-B6AF-0002D494E9DD}" dt="2025-04-15T03:01:54.582" v="690" actId="20577"/>
          <ac:spMkLst>
            <pc:docMk/>
            <pc:sldMk cId="3969880006" sldId="275"/>
            <ac:spMk id="2" creationId="{DCB3A5FF-A6AE-3A77-1812-894501DCE3C7}"/>
          </ac:spMkLst>
        </pc:spChg>
        <pc:spChg chg="mod">
          <ac:chgData name="Scott Forrest" userId="95fbf796-a2c8-4799-ab79-0e94d63402e7" providerId="ADAL" clId="{5CC7CD71-D9DB-40BF-B6AF-0002D494E9DD}" dt="2025-04-15T04:41:05.255" v="3084" actId="113"/>
          <ac:spMkLst>
            <pc:docMk/>
            <pc:sldMk cId="3969880006" sldId="275"/>
            <ac:spMk id="3" creationId="{1C0E5F54-2DEA-3C36-DF07-C07B174A3F55}"/>
          </ac:spMkLst>
        </pc:spChg>
        <pc:spChg chg="add mod">
          <ac:chgData name="Scott Forrest" userId="95fbf796-a2c8-4799-ab79-0e94d63402e7" providerId="ADAL" clId="{5CC7CD71-D9DB-40BF-B6AF-0002D494E9DD}" dt="2025-04-15T04:41:26.895" v="3094" actId="113"/>
          <ac:spMkLst>
            <pc:docMk/>
            <pc:sldMk cId="3969880006" sldId="275"/>
            <ac:spMk id="8" creationId="{E10C869F-E085-E92A-A430-0DD4694A7AD0}"/>
          </ac:spMkLst>
        </pc:spChg>
      </pc:sldChg>
      <pc:sldChg chg="addSp delSp modSp new mod modAnim">
        <pc:chgData name="Scott Forrest" userId="95fbf796-a2c8-4799-ab79-0e94d63402e7" providerId="ADAL" clId="{5CC7CD71-D9DB-40BF-B6AF-0002D494E9DD}" dt="2025-04-15T04:30:52.509" v="2918"/>
        <pc:sldMkLst>
          <pc:docMk/>
          <pc:sldMk cId="1414141991" sldId="276"/>
        </pc:sldMkLst>
        <pc:spChg chg="add del mod">
          <ac:chgData name="Scott Forrest" userId="95fbf796-a2c8-4799-ab79-0e94d63402e7" providerId="ADAL" clId="{5CC7CD71-D9DB-40BF-B6AF-0002D494E9DD}" dt="2025-04-15T03:10:50.367" v="1096" actId="1036"/>
          <ac:spMkLst>
            <pc:docMk/>
            <pc:sldMk cId="1414141991" sldId="276"/>
            <ac:spMk id="2" creationId="{01199C56-CB43-8B1F-B8B1-A71DA2CF898A}"/>
          </ac:spMkLst>
        </pc:spChg>
        <pc:spChg chg="del mod">
          <ac:chgData name="Scott Forrest" userId="95fbf796-a2c8-4799-ab79-0e94d63402e7" providerId="ADAL" clId="{5CC7CD71-D9DB-40BF-B6AF-0002D494E9DD}" dt="2025-04-15T03:04:01.232" v="715" actId="478"/>
          <ac:spMkLst>
            <pc:docMk/>
            <pc:sldMk cId="1414141991" sldId="276"/>
            <ac:spMk id="3" creationId="{59481436-42D2-5D31-1103-715BE675282D}"/>
          </ac:spMkLst>
        </pc:spChg>
        <pc:spChg chg="add mod">
          <ac:chgData name="Scott Forrest" userId="95fbf796-a2c8-4799-ab79-0e94d63402e7" providerId="ADAL" clId="{5CC7CD71-D9DB-40BF-B6AF-0002D494E9DD}" dt="2025-04-15T03:03:43.870" v="709"/>
          <ac:spMkLst>
            <pc:docMk/>
            <pc:sldMk cId="1414141991" sldId="276"/>
            <ac:spMk id="7" creationId="{DD688C82-8665-42B8-2D40-5317248FF634}"/>
          </ac:spMkLst>
        </pc:spChg>
        <pc:spChg chg="add mod">
          <ac:chgData name="Scott Forrest" userId="95fbf796-a2c8-4799-ab79-0e94d63402e7" providerId="ADAL" clId="{5CC7CD71-D9DB-40BF-B6AF-0002D494E9DD}" dt="2025-04-15T03:10:45.634" v="1092" actId="1037"/>
          <ac:spMkLst>
            <pc:docMk/>
            <pc:sldMk cId="1414141991" sldId="276"/>
            <ac:spMk id="9" creationId="{0954C3EC-1CD2-8F3C-77DC-A3E6E1077B21}"/>
          </ac:spMkLst>
        </pc:spChg>
        <pc:graphicFrameChg chg="add mod modGraphic">
          <ac:chgData name="Scott Forrest" userId="95fbf796-a2c8-4799-ab79-0e94d63402e7" providerId="ADAL" clId="{5CC7CD71-D9DB-40BF-B6AF-0002D494E9DD}" dt="2025-04-15T03:10:35.599" v="1091" actId="20577"/>
          <ac:graphicFrameMkLst>
            <pc:docMk/>
            <pc:sldMk cId="1414141991" sldId="276"/>
            <ac:graphicFrameMk id="8" creationId="{632C02D6-D4BB-8E9D-D69F-C0646E44EE92}"/>
          </ac:graphicFrameMkLst>
        </pc:graphicFrameChg>
        <pc:picChg chg="add mod">
          <ac:chgData name="Scott Forrest" userId="95fbf796-a2c8-4799-ab79-0e94d63402e7" providerId="ADAL" clId="{5CC7CD71-D9DB-40BF-B6AF-0002D494E9DD}" dt="2025-04-15T03:03:00.373" v="706" actId="1076"/>
          <ac:picMkLst>
            <pc:docMk/>
            <pc:sldMk cId="1414141991" sldId="276"/>
            <ac:picMk id="3074" creationId="{25FF1D0D-3284-2700-960B-8A4FF3DDADFF}"/>
          </ac:picMkLst>
        </pc:picChg>
      </pc:sldChg>
      <pc:sldChg chg="addSp modSp new mod">
        <pc:chgData name="Scott Forrest" userId="95fbf796-a2c8-4799-ab79-0e94d63402e7" providerId="ADAL" clId="{5CC7CD71-D9DB-40BF-B6AF-0002D494E9DD}" dt="2025-04-15T03:31:03.786" v="2280" actId="1076"/>
        <pc:sldMkLst>
          <pc:docMk/>
          <pc:sldMk cId="3096656171" sldId="277"/>
        </pc:sldMkLst>
        <pc:spChg chg="mod">
          <ac:chgData name="Scott Forrest" userId="95fbf796-a2c8-4799-ab79-0e94d63402e7" providerId="ADAL" clId="{5CC7CD71-D9DB-40BF-B6AF-0002D494E9DD}" dt="2025-04-15T03:12:23.519" v="1228" actId="20577"/>
          <ac:spMkLst>
            <pc:docMk/>
            <pc:sldMk cId="3096656171" sldId="277"/>
            <ac:spMk id="2" creationId="{75378156-2E75-552D-9CF5-22A7DD3A0952}"/>
          </ac:spMkLst>
        </pc:spChg>
        <pc:spChg chg="mod">
          <ac:chgData name="Scott Forrest" userId="95fbf796-a2c8-4799-ab79-0e94d63402e7" providerId="ADAL" clId="{5CC7CD71-D9DB-40BF-B6AF-0002D494E9DD}" dt="2025-04-15T03:30:53.805" v="2277" actId="20577"/>
          <ac:spMkLst>
            <pc:docMk/>
            <pc:sldMk cId="3096656171" sldId="277"/>
            <ac:spMk id="3" creationId="{8FEEAB43-DF47-5B9B-A9FA-889387034658}"/>
          </ac:spMkLst>
        </pc:spChg>
        <pc:spChg chg="add mod">
          <ac:chgData name="Scott Forrest" userId="95fbf796-a2c8-4799-ab79-0e94d63402e7" providerId="ADAL" clId="{5CC7CD71-D9DB-40BF-B6AF-0002D494E9DD}" dt="2025-04-15T03:16:57.924" v="1744" actId="1076"/>
          <ac:spMkLst>
            <pc:docMk/>
            <pc:sldMk cId="3096656171" sldId="277"/>
            <ac:spMk id="7" creationId="{580C68F8-769D-70E6-B94B-5142D73B7AC4}"/>
          </ac:spMkLst>
        </pc:spChg>
        <pc:picChg chg="add mod">
          <ac:chgData name="Scott Forrest" userId="95fbf796-a2c8-4799-ab79-0e94d63402e7" providerId="ADAL" clId="{5CC7CD71-D9DB-40BF-B6AF-0002D494E9DD}" dt="2025-04-15T03:31:03.786" v="2280" actId="1076"/>
          <ac:picMkLst>
            <pc:docMk/>
            <pc:sldMk cId="3096656171" sldId="277"/>
            <ac:picMk id="8" creationId="{CE5DA767-6AA7-00CC-DC3B-ED0C392D8730}"/>
          </ac:picMkLst>
        </pc:picChg>
      </pc:sldChg>
      <pc:sldChg chg="addSp modSp new mod">
        <pc:chgData name="Scott Forrest" userId="95fbf796-a2c8-4799-ab79-0e94d63402e7" providerId="ADAL" clId="{5CC7CD71-D9DB-40BF-B6AF-0002D494E9DD}" dt="2025-04-15T03:31:09.245" v="2281"/>
        <pc:sldMkLst>
          <pc:docMk/>
          <pc:sldMk cId="88110481" sldId="278"/>
        </pc:sldMkLst>
        <pc:spChg chg="mod">
          <ac:chgData name="Scott Forrest" userId="95fbf796-a2c8-4799-ab79-0e94d63402e7" providerId="ADAL" clId="{5CC7CD71-D9DB-40BF-B6AF-0002D494E9DD}" dt="2025-04-15T03:12:30.527" v="1249" actId="20577"/>
          <ac:spMkLst>
            <pc:docMk/>
            <pc:sldMk cId="88110481" sldId="278"/>
            <ac:spMk id="2" creationId="{3A29A511-31FD-5AC3-E0F4-0AB798BC872B}"/>
          </ac:spMkLst>
        </pc:spChg>
        <pc:spChg chg="mod">
          <ac:chgData name="Scott Forrest" userId="95fbf796-a2c8-4799-ab79-0e94d63402e7" providerId="ADAL" clId="{5CC7CD71-D9DB-40BF-B6AF-0002D494E9DD}" dt="2025-04-15T03:17:32.863" v="1855" actId="20577"/>
          <ac:spMkLst>
            <pc:docMk/>
            <pc:sldMk cId="88110481" sldId="278"/>
            <ac:spMk id="3" creationId="{94E95C65-1136-8AB4-7DA3-2CCD01A0338C}"/>
          </ac:spMkLst>
        </pc:spChg>
        <pc:spChg chg="add mod">
          <ac:chgData name="Scott Forrest" userId="95fbf796-a2c8-4799-ab79-0e94d63402e7" providerId="ADAL" clId="{5CC7CD71-D9DB-40BF-B6AF-0002D494E9DD}" dt="2025-04-15T03:18:41.308" v="1904" actId="1076"/>
          <ac:spMkLst>
            <pc:docMk/>
            <pc:sldMk cId="88110481" sldId="278"/>
            <ac:spMk id="7" creationId="{C9088E88-FF65-BE14-F005-1B426753C791}"/>
          </ac:spMkLst>
        </pc:spChg>
        <pc:picChg chg="add mod">
          <ac:chgData name="Scott Forrest" userId="95fbf796-a2c8-4799-ab79-0e94d63402e7" providerId="ADAL" clId="{5CC7CD71-D9DB-40BF-B6AF-0002D494E9DD}" dt="2025-04-15T03:31:09.245" v="2281"/>
          <ac:picMkLst>
            <pc:docMk/>
            <pc:sldMk cId="88110481" sldId="278"/>
            <ac:picMk id="8" creationId="{FE0E05D4-5447-EB87-DFDB-DD00AA883D11}"/>
          </ac:picMkLst>
        </pc:picChg>
      </pc:sldChg>
      <pc:sldChg chg="addSp modSp new mod">
        <pc:chgData name="Scott Forrest" userId="95fbf796-a2c8-4799-ab79-0e94d63402e7" providerId="ADAL" clId="{5CC7CD71-D9DB-40BF-B6AF-0002D494E9DD}" dt="2025-04-15T03:31:11.041" v="2282"/>
        <pc:sldMkLst>
          <pc:docMk/>
          <pc:sldMk cId="1562069655" sldId="279"/>
        </pc:sldMkLst>
        <pc:spChg chg="mod">
          <ac:chgData name="Scott Forrest" userId="95fbf796-a2c8-4799-ab79-0e94d63402e7" providerId="ADAL" clId="{5CC7CD71-D9DB-40BF-B6AF-0002D494E9DD}" dt="2025-04-15T03:12:39.235" v="1283" actId="20577"/>
          <ac:spMkLst>
            <pc:docMk/>
            <pc:sldMk cId="1562069655" sldId="279"/>
            <ac:spMk id="2" creationId="{96BA2AD2-9DEF-106A-6B5A-5213DCC1F71A}"/>
          </ac:spMkLst>
        </pc:spChg>
        <pc:spChg chg="mod">
          <ac:chgData name="Scott Forrest" userId="95fbf796-a2c8-4799-ab79-0e94d63402e7" providerId="ADAL" clId="{5CC7CD71-D9DB-40BF-B6AF-0002D494E9DD}" dt="2025-04-15T03:20:59.662" v="2186" actId="20577"/>
          <ac:spMkLst>
            <pc:docMk/>
            <pc:sldMk cId="1562069655" sldId="279"/>
            <ac:spMk id="3" creationId="{B9C89900-6A1F-5F9F-CFF6-873710384649}"/>
          </ac:spMkLst>
        </pc:spChg>
        <pc:picChg chg="add mod">
          <ac:chgData name="Scott Forrest" userId="95fbf796-a2c8-4799-ab79-0e94d63402e7" providerId="ADAL" clId="{5CC7CD71-D9DB-40BF-B6AF-0002D494E9DD}" dt="2025-04-15T03:31:11.041" v="2282"/>
          <ac:picMkLst>
            <pc:docMk/>
            <pc:sldMk cId="1562069655" sldId="279"/>
            <ac:picMk id="7" creationId="{E77CA9ED-1EC4-4124-F69A-2F8BE45EACD2}"/>
          </ac:picMkLst>
        </pc:picChg>
      </pc:sldChg>
      <pc:sldChg chg="modSp new mod">
        <pc:chgData name="Scott Forrest" userId="95fbf796-a2c8-4799-ab79-0e94d63402e7" providerId="ADAL" clId="{5CC7CD71-D9DB-40BF-B6AF-0002D494E9DD}" dt="2025-04-15T03:12:55.507" v="1333" actId="20577"/>
        <pc:sldMkLst>
          <pc:docMk/>
          <pc:sldMk cId="246888353" sldId="280"/>
        </pc:sldMkLst>
        <pc:spChg chg="mod">
          <ac:chgData name="Scott Forrest" userId="95fbf796-a2c8-4799-ab79-0e94d63402e7" providerId="ADAL" clId="{5CC7CD71-D9DB-40BF-B6AF-0002D494E9DD}" dt="2025-04-15T03:12:55.507" v="1333" actId="20577"/>
          <ac:spMkLst>
            <pc:docMk/>
            <pc:sldMk cId="246888353" sldId="280"/>
            <ac:spMk id="2" creationId="{F0667EBC-CED2-7178-221A-F24D5973298D}"/>
          </ac:spMkLst>
        </pc:spChg>
      </pc:sldChg>
      <pc:sldChg chg="addSp modSp new mod">
        <pc:chgData name="Scott Forrest" userId="95fbf796-a2c8-4799-ab79-0e94d63402e7" providerId="ADAL" clId="{5CC7CD71-D9DB-40BF-B6AF-0002D494E9DD}" dt="2025-04-15T03:31:58.183" v="2424" actId="20577"/>
        <pc:sldMkLst>
          <pc:docMk/>
          <pc:sldMk cId="1287532557" sldId="281"/>
        </pc:sldMkLst>
        <pc:spChg chg="mod">
          <ac:chgData name="Scott Forrest" userId="95fbf796-a2c8-4799-ab79-0e94d63402e7" providerId="ADAL" clId="{5CC7CD71-D9DB-40BF-B6AF-0002D494E9DD}" dt="2025-04-15T03:13:02.738" v="1349" actId="20577"/>
          <ac:spMkLst>
            <pc:docMk/>
            <pc:sldMk cId="1287532557" sldId="281"/>
            <ac:spMk id="2" creationId="{F1DFC677-6ED2-C965-3BF8-DC20BED15445}"/>
          </ac:spMkLst>
        </pc:spChg>
        <pc:spChg chg="mod">
          <ac:chgData name="Scott Forrest" userId="95fbf796-a2c8-4799-ab79-0e94d63402e7" providerId="ADAL" clId="{5CC7CD71-D9DB-40BF-B6AF-0002D494E9DD}" dt="2025-04-15T03:31:58.183" v="2424" actId="20577"/>
          <ac:spMkLst>
            <pc:docMk/>
            <pc:sldMk cId="1287532557" sldId="281"/>
            <ac:spMk id="3" creationId="{4BCD2DAF-CE86-F77D-CCA5-BF09E4F59258}"/>
          </ac:spMkLst>
        </pc:spChg>
        <pc:picChg chg="add mod">
          <ac:chgData name="Scott Forrest" userId="95fbf796-a2c8-4799-ab79-0e94d63402e7" providerId="ADAL" clId="{5CC7CD71-D9DB-40BF-B6AF-0002D494E9DD}" dt="2025-04-15T03:31:17.360" v="2283"/>
          <ac:picMkLst>
            <pc:docMk/>
            <pc:sldMk cId="1287532557" sldId="281"/>
            <ac:picMk id="7" creationId="{7A22ED98-7A5C-ABDE-7222-915556522428}"/>
          </ac:picMkLst>
        </pc:picChg>
      </pc:sldChg>
      <pc:sldChg chg="addSp modSp new mod">
        <pc:chgData name="Scott Forrest" userId="95fbf796-a2c8-4799-ab79-0e94d63402e7" providerId="ADAL" clId="{5CC7CD71-D9DB-40BF-B6AF-0002D494E9DD}" dt="2025-04-15T04:30:29.979" v="2917" actId="20577"/>
        <pc:sldMkLst>
          <pc:docMk/>
          <pc:sldMk cId="957641504" sldId="282"/>
        </pc:sldMkLst>
        <pc:spChg chg="add mod">
          <ac:chgData name="Scott Forrest" userId="95fbf796-a2c8-4799-ab79-0e94d63402e7" providerId="ADAL" clId="{5CC7CD71-D9DB-40BF-B6AF-0002D494E9DD}" dt="2025-04-15T03:30:17.619" v="2260" actId="14100"/>
          <ac:spMkLst>
            <pc:docMk/>
            <pc:sldMk cId="957641504" sldId="282"/>
            <ac:spMk id="8" creationId="{AB095E39-5313-D366-0A62-8DE205586E2D}"/>
          </ac:spMkLst>
        </pc:spChg>
        <pc:spChg chg="add mod">
          <ac:chgData name="Scott Forrest" userId="95fbf796-a2c8-4799-ab79-0e94d63402e7" providerId="ADAL" clId="{5CC7CD71-D9DB-40BF-B6AF-0002D494E9DD}" dt="2025-04-15T04:30:29.979" v="2917" actId="20577"/>
          <ac:spMkLst>
            <pc:docMk/>
            <pc:sldMk cId="957641504" sldId="282"/>
            <ac:spMk id="9" creationId="{8B18E7E0-659B-2F0F-31EC-4D59AD357C1C}"/>
          </ac:spMkLst>
        </pc:spChg>
        <pc:picChg chg="add mod">
          <ac:chgData name="Scott Forrest" userId="95fbf796-a2c8-4799-ab79-0e94d63402e7" providerId="ADAL" clId="{5CC7CD71-D9DB-40BF-B6AF-0002D494E9DD}" dt="2025-04-15T03:30:19.710" v="2262" actId="1076"/>
          <ac:picMkLst>
            <pc:docMk/>
            <pc:sldMk cId="957641504" sldId="282"/>
            <ac:picMk id="7" creationId="{48B380A4-A5BD-A1C1-7828-ADD12CF0A93A}"/>
          </ac:picMkLst>
        </pc:picChg>
      </pc:sldChg>
      <pc:sldChg chg="addSp add mod ord">
        <pc:chgData name="Scott Forrest" userId="95fbf796-a2c8-4799-ab79-0e94d63402e7" providerId="ADAL" clId="{5CC7CD71-D9DB-40BF-B6AF-0002D494E9DD}" dt="2025-04-15T03:39:52.364" v="2573"/>
        <pc:sldMkLst>
          <pc:docMk/>
          <pc:sldMk cId="2480356457" sldId="283"/>
        </pc:sldMkLst>
        <pc:picChg chg="add">
          <ac:chgData name="Scott Forrest" userId="95fbf796-a2c8-4799-ab79-0e94d63402e7" providerId="ADAL" clId="{5CC7CD71-D9DB-40BF-B6AF-0002D494E9DD}" dt="2025-04-15T03:36:36.585" v="2542" actId="22"/>
          <ac:picMkLst>
            <pc:docMk/>
            <pc:sldMk cId="2480356457" sldId="283"/>
            <ac:picMk id="8" creationId="{696B4D2C-084D-6BB0-CAD5-604AEC747BDD}"/>
          </ac:picMkLst>
        </pc:picChg>
      </pc:sldChg>
      <pc:sldChg chg="addSp delSp modSp add del mod">
        <pc:chgData name="Scott Forrest" userId="95fbf796-a2c8-4799-ab79-0e94d63402e7" providerId="ADAL" clId="{5CC7CD71-D9DB-40BF-B6AF-0002D494E9DD}" dt="2025-04-15T04:21:17.968" v="2889" actId="47"/>
        <pc:sldMkLst>
          <pc:docMk/>
          <pc:sldMk cId="4168909003" sldId="284"/>
        </pc:sldMkLst>
        <pc:spChg chg="add mod">
          <ac:chgData name="Scott Forrest" userId="95fbf796-a2c8-4799-ab79-0e94d63402e7" providerId="ADAL" clId="{5CC7CD71-D9DB-40BF-B6AF-0002D494E9DD}" dt="2025-04-15T04:21:08.346" v="2888"/>
          <ac:spMkLst>
            <pc:docMk/>
            <pc:sldMk cId="4168909003" sldId="284"/>
            <ac:spMk id="3" creationId="{26CC95AD-5716-5C71-B628-BFDDD9372270}"/>
          </ac:spMkLst>
        </pc:spChg>
        <pc:spChg chg="del">
          <ac:chgData name="Scott Forrest" userId="95fbf796-a2c8-4799-ab79-0e94d63402e7" providerId="ADAL" clId="{5CC7CD71-D9DB-40BF-B6AF-0002D494E9DD}" dt="2025-04-15T04:21:00.490" v="2886" actId="478"/>
          <ac:spMkLst>
            <pc:docMk/>
            <pc:sldMk cId="4168909003" sldId="284"/>
            <ac:spMk id="8" creationId="{79463D18-4BB6-E664-2647-044F538652AC}"/>
          </ac:spMkLst>
        </pc:spChg>
        <pc:picChg chg="del">
          <ac:chgData name="Scott Forrest" userId="95fbf796-a2c8-4799-ab79-0e94d63402e7" providerId="ADAL" clId="{5CC7CD71-D9DB-40BF-B6AF-0002D494E9DD}" dt="2025-04-15T04:20:58.907" v="2885" actId="478"/>
          <ac:picMkLst>
            <pc:docMk/>
            <pc:sldMk cId="4168909003" sldId="284"/>
            <ac:picMk id="2050" creationId="{23E8A5A4-4C5A-FE08-2912-50F3AD300E88}"/>
          </ac:picMkLst>
        </pc:picChg>
      </pc:sldChg>
      <pc:sldChg chg="new del">
        <pc:chgData name="Scott Forrest" userId="95fbf796-a2c8-4799-ab79-0e94d63402e7" providerId="ADAL" clId="{5CC7CD71-D9DB-40BF-B6AF-0002D494E9DD}" dt="2025-04-15T04:41:34.289" v="3095" actId="47"/>
        <pc:sldMkLst>
          <pc:docMk/>
          <pc:sldMk cId="2108906775" sldId="285"/>
        </pc:sldMkLst>
      </pc:sldChg>
      <pc:sldMasterChg chg="addSp modSp mod modSldLayout">
        <pc:chgData name="Scott Forrest" userId="95fbf796-a2c8-4799-ab79-0e94d63402e7" providerId="ADAL" clId="{5CC7CD71-D9DB-40BF-B6AF-0002D494E9DD}" dt="2025-04-15T01:56:12.252" v="545" actId="20577"/>
        <pc:sldMasterMkLst>
          <pc:docMk/>
          <pc:sldMasterMk cId="1042190689" sldId="2147483648"/>
        </pc:sldMasterMkLst>
        <pc:spChg chg="mod">
          <ac:chgData name="Scott Forrest" userId="95fbf796-a2c8-4799-ab79-0e94d63402e7" providerId="ADAL" clId="{5CC7CD71-D9DB-40BF-B6AF-0002D494E9DD}" dt="2025-04-15T01:46:49.245" v="83" actId="20577"/>
          <ac:spMkLst>
            <pc:docMk/>
            <pc:sldMasterMk cId="1042190689" sldId="2147483648"/>
            <ac:spMk id="5" creationId="{F48C3413-A4B2-40B3-9609-642E9344E7BB}"/>
          </ac:spMkLst>
        </pc:spChg>
        <pc:picChg chg="add mod">
          <ac:chgData name="Scott Forrest" userId="95fbf796-a2c8-4799-ab79-0e94d63402e7" providerId="ADAL" clId="{5CC7CD71-D9DB-40BF-B6AF-0002D494E9DD}" dt="2025-04-15T01:47:17.157" v="87" actId="732"/>
          <ac:picMkLst>
            <pc:docMk/>
            <pc:sldMasterMk cId="1042190689" sldId="2147483648"/>
            <ac:picMk id="7" creationId="{F9CFDA5C-D463-8B3B-0A4F-A5E42D4726F9}"/>
          </ac:picMkLst>
        </pc:picChg>
        <pc:picChg chg="add mod">
          <ac:chgData name="Scott Forrest" userId="95fbf796-a2c8-4799-ab79-0e94d63402e7" providerId="ADAL" clId="{5CC7CD71-D9DB-40BF-B6AF-0002D494E9DD}" dt="2025-04-15T01:46:52.583" v="84"/>
          <ac:picMkLst>
            <pc:docMk/>
            <pc:sldMasterMk cId="1042190689" sldId="2147483648"/>
            <ac:picMk id="8" creationId="{DFC26880-97CA-A954-8C4F-B2AD9D2ACDC2}"/>
          </ac:picMkLst>
        </pc:picChg>
        <pc:picChg chg="add mod">
          <ac:chgData name="Scott Forrest" userId="95fbf796-a2c8-4799-ab79-0e94d63402e7" providerId="ADAL" clId="{5CC7CD71-D9DB-40BF-B6AF-0002D494E9DD}" dt="2025-04-15T01:46:52.583" v="84"/>
          <ac:picMkLst>
            <pc:docMk/>
            <pc:sldMasterMk cId="1042190689" sldId="2147483648"/>
            <ac:picMk id="9" creationId="{C660DAC7-F21A-71AA-E499-3F20D59C466C}"/>
          </ac:picMkLst>
        </pc:picChg>
        <pc:picChg chg="add mod">
          <ac:chgData name="Scott Forrest" userId="95fbf796-a2c8-4799-ab79-0e94d63402e7" providerId="ADAL" clId="{5CC7CD71-D9DB-40BF-B6AF-0002D494E9DD}" dt="2025-04-15T01:47:01.152" v="85" actId="1076"/>
          <ac:picMkLst>
            <pc:docMk/>
            <pc:sldMasterMk cId="1042190689" sldId="2147483648"/>
            <ac:picMk id="10" creationId="{1936D975-2476-6229-27C9-C2BE2B71AFD1}"/>
          </ac:picMkLst>
        </pc:picChg>
        <pc:sldLayoutChg chg="modSp mod">
          <pc:chgData name="Scott Forrest" userId="95fbf796-a2c8-4799-ab79-0e94d63402e7" providerId="ADAL" clId="{5CC7CD71-D9DB-40BF-B6AF-0002D494E9DD}" dt="2025-04-15T01:56:12.252" v="545" actId="20577"/>
          <pc:sldLayoutMkLst>
            <pc:docMk/>
            <pc:sldMasterMk cId="1042190689" sldId="2147483648"/>
            <pc:sldLayoutMk cId="2429308669" sldId="2147483650"/>
          </pc:sldLayoutMkLst>
          <pc:spChg chg="mod">
            <ac:chgData name="Scott Forrest" userId="95fbf796-a2c8-4799-ab79-0e94d63402e7" providerId="ADAL" clId="{5CC7CD71-D9DB-40BF-B6AF-0002D494E9DD}" dt="2025-04-15T01:56:12.252" v="545" actId="20577"/>
            <ac:spMkLst>
              <pc:docMk/>
              <pc:sldMasterMk cId="1042190689" sldId="2147483648"/>
              <pc:sldLayoutMk cId="2429308669" sldId="2147483650"/>
              <ac:spMk id="5" creationId="{368F8E30-384E-4CB2-5164-D90B4B46D37C}"/>
            </ac:spMkLst>
          </pc:spChg>
        </pc:sldLayoutChg>
        <pc:sldLayoutChg chg="modSp mod">
          <pc:chgData name="Scott Forrest" userId="95fbf796-a2c8-4799-ab79-0e94d63402e7" providerId="ADAL" clId="{5CC7CD71-D9DB-40BF-B6AF-0002D494E9DD}" dt="2025-04-15T01:53:10.494" v="499" actId="20577"/>
          <pc:sldLayoutMkLst>
            <pc:docMk/>
            <pc:sldMasterMk cId="1042190689" sldId="2147483648"/>
            <pc:sldLayoutMk cId="844292820" sldId="2147483653"/>
          </pc:sldLayoutMkLst>
          <pc:spChg chg="mod">
            <ac:chgData name="Scott Forrest" userId="95fbf796-a2c8-4799-ab79-0e94d63402e7" providerId="ADAL" clId="{5CC7CD71-D9DB-40BF-B6AF-0002D494E9DD}" dt="2025-04-15T01:53:10.494" v="499" actId="20577"/>
            <ac:spMkLst>
              <pc:docMk/>
              <pc:sldMasterMk cId="1042190689" sldId="2147483648"/>
              <pc:sldLayoutMk cId="844292820" sldId="2147483653"/>
              <ac:spMk id="8" creationId="{B24C427F-B571-D2DC-44D3-0725E18F7803}"/>
            </ac:spMkLst>
          </pc:spChg>
        </pc:sldLayoutChg>
      </pc:sldMasterChg>
    </pc:docChg>
  </pc:docChgLst>
</pc:chgInfo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52DA2B-0F63-45D7-BFFA-D67E0D3F4BAD}" type="datetimeFigureOut">
              <a:rPr lang="en-AU" smtClean="0"/>
              <a:t>15/04/2025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B8D699-5E08-44D1-9B23-94BB26E2EB8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46647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Selecting a study domain – often should be determined by biology. But can instead be pragmatic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B8D699-5E08-44D1-9B23-94BB26E2EB88}" type="slidenum">
              <a:rPr lang="en-AU" smtClean="0"/>
              <a:t>22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9802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5330C-79E5-9160-86EF-073845CAC1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69B02D-C034-43BA-EC41-32225F0AB4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07006F-C8FC-A36D-E78C-0805C63DC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21339-9798-4FA0-9721-5555DFD73124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8A1D1A-917B-399E-FA8C-231937DAC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4C4DE-2879-5803-8E85-3BB6964D6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50624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61191-707B-CC7C-93A5-368A2818D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D13831-2A72-FAFE-73C2-D39E9F9FD4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DFAB0-15B8-3DA0-4D39-D95535C51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CD9E6-D43C-421E-B68E-C07B60AD5229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115DA0-1005-4C4A-5608-5F4078AD2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4BBE0-FDB0-CE29-493B-6C56F4E61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2152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C44A03-F4D4-4EAD-3C6E-2AC95F0797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19F5B9-8D68-6D07-CE2D-B9AE204B2D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D57608-63C2-B990-C724-606506F23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CC652-EA7A-4DCC-81C9-0EB315335E0A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9B163C-2B2C-61B9-BEB1-E33927D51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66EB9-45F7-E4CF-7572-777C28EB1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0618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3795F-130D-2BA1-4711-147A793BB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8E4522-A42F-AFBF-28CE-C9C840DA3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DF59DC-3F7E-8A8F-EA91-57CD78CE79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BA7D-011D-4C10-BF42-D43E25A13427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8F8E30-384E-4CB2-5164-D90B4B46D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AB9B5D-3277-5E92-86A9-04B514230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29308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2D2CA-9797-A369-2E57-969B08897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C65463-8DA2-3500-FABE-5B0B120070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AAD92F-4DDC-0129-F573-ECFC48EE04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DB4D-B77D-44E6-91E8-7FB39BE104D8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7F66E8-EAC1-DE44-4010-9459B0E77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6CDB05-CBCB-98D0-BBD0-202859387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69100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A4C7E-97F9-5A38-D23E-B7A2EDEAB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336548-60BC-F9ED-B2C0-9413ECF38C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018682-B62F-661C-53CF-BDCF775F12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52B2E6-0146-FFE1-5ABF-7AA1CA9B3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004D7-6202-495A-9E4D-9F820EB888AC}" type="datetime1">
              <a:rPr lang="en-AU" smtClean="0"/>
              <a:t>15/04/2025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4E31DD-0408-B976-C153-BF0FA0C1B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9B33A6-81EB-8C7F-B4DB-49874A0E4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42244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15782-4DD7-1D09-D92F-116701FEE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D3987A-7F21-F459-CE5C-DC2E9A45A5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9DD319-C549-9076-B181-CE894E3CC7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1EB16A-D434-585C-8FE3-AE376AF48A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6ACAD3-CBF2-C9D9-054E-274A6BE01F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F57AC8-C9FB-F51F-D99C-D144D29DE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DFA7C-1B1A-479A-8DF6-A9F698F91127}" type="datetime1">
              <a:rPr lang="en-AU" smtClean="0"/>
              <a:t>15/04/2025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4C427F-B571-D2DC-44D3-0725E18F7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8FA5A2-25F4-C2F7-ACF1-BE9148BB1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44292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F9082-866F-BE60-C169-D80D38B80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C79998-4E95-9584-D852-5CC68D006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29B5C-E15E-4D74-B620-A439CFA26919}" type="datetime1">
              <a:rPr lang="en-AU" smtClean="0"/>
              <a:t>15/04/2025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A71166-4DCB-5D16-5AD8-6AFDF203F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34A6E-43FC-569F-8EB1-EBDFC4A53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4756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8FC308-0D39-F2E6-24F7-4920A120D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65EB6-0CB1-41D3-90BD-A3D32D404478}" type="datetime1">
              <a:rPr lang="en-AU" smtClean="0"/>
              <a:t>15/04/2025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29451F-6F12-548C-64A1-DDB0F1EFB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159BC0-1373-AD8B-3AAD-6309C00A5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81547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8B04E-4A61-CA2B-1A02-C8FF72E1C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11683-B281-179A-B618-897902434D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148898-4490-E348-F583-9FC6A4B024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B75A08-319D-7CB8-349B-C2F7B1D6E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CABFF-2556-44CB-BEC2-56DF960F22E8}" type="datetime1">
              <a:rPr lang="en-AU" smtClean="0"/>
              <a:t>15/04/2025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89C6BE-E904-26BE-2771-4D410B80C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3AA9F4-4DFF-0414-0040-276C67FEF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5168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D191C-C1DD-AE9F-6C35-16AF29B10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1E0A90-1CA0-C790-1E97-D885CC0705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3750FB-D9F2-9C30-7F2C-A9D454DF7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C58164-28E1-288B-F997-CB7D65D44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DAEB3-2D6B-4ACF-A842-1CBDE7ADB4D0}" type="datetime1">
              <a:rPr lang="en-AU" smtClean="0"/>
              <a:t>15/04/2025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A07B36-F12B-2C05-5251-820B2D26B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FE911B-6079-2028-F98D-F0CA02FF6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4884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331353-8A78-A588-9628-E5D8576E8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F4AC75-AFA8-18DF-B95D-323DF1E415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487AC4-8935-20D9-9B86-05FED3FC07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5BE54F-F934-47E3-96AD-8B3E9B453A16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C3413-A4B2-40B3-9609-642E9344E7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296B1-A27F-66D9-EB09-D5368FCBD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D4B225-800D-4997-8974-A640DB325038}" type="slidenum">
              <a:rPr lang="en-AU" smtClean="0"/>
              <a:t>‹#›</a:t>
            </a:fld>
            <a:endParaRPr lang="en-AU"/>
          </a:p>
        </p:txBody>
      </p:sp>
      <p:pic>
        <p:nvPicPr>
          <p:cNvPr id="7" name="Picture 2" descr="QUT Logo PNG Transparent &amp; SVG Vector - Freebie Supply">
            <a:extLst>
              <a:ext uri="{FF2B5EF4-FFF2-40B4-BE49-F238E27FC236}">
                <a16:creationId xmlns:a16="http://schemas.microsoft.com/office/drawing/2014/main" id="{F9CFDA5C-D463-8B3B-0A4F-A5E42D4726F9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80" r="73349" b="37418"/>
          <a:stretch/>
        </p:blipFill>
        <p:spPr bwMode="auto">
          <a:xfrm>
            <a:off x="0" y="6222999"/>
            <a:ext cx="671513" cy="635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DMRC Indigenous Research Seminar - Digital Media Research Centre">
            <a:extLst>
              <a:ext uri="{FF2B5EF4-FFF2-40B4-BE49-F238E27FC236}">
                <a16:creationId xmlns:a16="http://schemas.microsoft.com/office/drawing/2014/main" id="{DFC26880-97CA-A954-8C4F-B2AD9D2ACDC2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14" b="85303"/>
          <a:stretch/>
        </p:blipFill>
        <p:spPr bwMode="auto">
          <a:xfrm>
            <a:off x="0" y="0"/>
            <a:ext cx="12192000" cy="275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Image">
            <a:extLst>
              <a:ext uri="{FF2B5EF4-FFF2-40B4-BE49-F238E27FC236}">
                <a16:creationId xmlns:a16="http://schemas.microsoft.com/office/drawing/2014/main" id="{C660DAC7-F21A-71AA-E499-3F20D59C466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6518" y="6247346"/>
            <a:ext cx="572890" cy="572890"/>
          </a:xfrm>
          <a:prstGeom prst="ellipse">
            <a:avLst/>
          </a:prstGeom>
          <a:ln w="63500" cap="rnd"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QUT Centre for Data Science (@QUTDataScience) / Twitter">
            <a:extLst>
              <a:ext uri="{FF2B5EF4-FFF2-40B4-BE49-F238E27FC236}">
                <a16:creationId xmlns:a16="http://schemas.microsoft.com/office/drawing/2014/main" id="{1936D975-2476-6229-27C9-C2BE2B71AFD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0027" y="6222999"/>
            <a:ext cx="603946" cy="603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2190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hyperlink" Target="https://creativecommons.org/licenses/by-sa/3.0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pcc.ch/report/ar6/wg1/downloads/report/IPCC_AR6_WGI_SPM_final.pdf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7427A-7DF1-2C46-CFA4-FF7F08F336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1232"/>
            <a:ext cx="9144000" cy="2387600"/>
          </a:xfrm>
        </p:spPr>
        <p:txBody>
          <a:bodyPr>
            <a:normAutofit/>
          </a:bodyPr>
          <a:lstStyle/>
          <a:p>
            <a:r>
              <a:rPr lang="en-AU" sz="4800" dirty="0"/>
              <a:t>Modelling the SEQ koala distribution under current and future climate scenarios </a:t>
            </a:r>
          </a:p>
        </p:txBody>
      </p:sp>
      <p:pic>
        <p:nvPicPr>
          <p:cNvPr id="1029" name="Picture 5" descr="Koala - Aussie Ark | Conservation Program">
            <a:extLst>
              <a:ext uri="{FF2B5EF4-FFF2-40B4-BE49-F238E27FC236}">
                <a16:creationId xmlns:a16="http://schemas.microsoft.com/office/drawing/2014/main" id="{B5F1D5EA-0EC0-C60A-D56A-C11FE90530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63"/>
          <a:stretch/>
        </p:blipFill>
        <p:spPr bwMode="auto">
          <a:xfrm rot="205309">
            <a:off x="7831515" y="3514833"/>
            <a:ext cx="3204818" cy="2730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 descr="Drop PNG Images, Water, Blood Drops Clipart - Free Transparent PNG Logos">
            <a:extLst>
              <a:ext uri="{FF2B5EF4-FFF2-40B4-BE49-F238E27FC236}">
                <a16:creationId xmlns:a16="http://schemas.microsoft.com/office/drawing/2014/main" id="{68D6F366-5DB5-9281-4791-8BFED03735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20334">
            <a:off x="9838514" y="4039710"/>
            <a:ext cx="363381" cy="363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9" descr="Drop PNG Images, Water, Blood Drops Clipart - Free Transparent PNG Logos">
            <a:extLst>
              <a:ext uri="{FF2B5EF4-FFF2-40B4-BE49-F238E27FC236}">
                <a16:creationId xmlns:a16="http://schemas.microsoft.com/office/drawing/2014/main" id="{7A62E827-A2BA-31B1-023D-B7A1BAB03F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48199">
            <a:off x="8661551" y="4438259"/>
            <a:ext cx="387236" cy="387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8EA88FE-3AC6-0632-0502-BC2E4AA67CFB}"/>
              </a:ext>
            </a:extLst>
          </p:cNvPr>
          <p:cNvSpPr/>
          <p:nvPr/>
        </p:nvSpPr>
        <p:spPr>
          <a:xfrm rot="21173924">
            <a:off x="9029253" y="3071047"/>
            <a:ext cx="96124" cy="857250"/>
          </a:xfrm>
          <a:custGeom>
            <a:avLst/>
            <a:gdLst>
              <a:gd name="connsiteX0" fmla="*/ 29021 w 96124"/>
              <a:gd name="connsiteY0" fmla="*/ 857250 h 857250"/>
              <a:gd name="connsiteX1" fmla="*/ 95696 w 96124"/>
              <a:gd name="connsiteY1" fmla="*/ 533400 h 857250"/>
              <a:gd name="connsiteX2" fmla="*/ 446 w 96124"/>
              <a:gd name="connsiteY2" fmla="*/ 266700 h 857250"/>
              <a:gd name="connsiteX3" fmla="*/ 57596 w 96124"/>
              <a:gd name="connsiteY3" fmla="*/ 0 h 857250"/>
              <a:gd name="connsiteX4" fmla="*/ 57596 w 96124"/>
              <a:gd name="connsiteY4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124" h="857250">
                <a:moveTo>
                  <a:pt x="29021" y="857250"/>
                </a:moveTo>
                <a:cubicBezTo>
                  <a:pt x="64739" y="744537"/>
                  <a:pt x="100458" y="631825"/>
                  <a:pt x="95696" y="533400"/>
                </a:cubicBezTo>
                <a:cubicBezTo>
                  <a:pt x="90934" y="434975"/>
                  <a:pt x="6796" y="355600"/>
                  <a:pt x="446" y="266700"/>
                </a:cubicBezTo>
                <a:cubicBezTo>
                  <a:pt x="-5904" y="177800"/>
                  <a:pt x="57596" y="0"/>
                  <a:pt x="57596" y="0"/>
                </a:cubicBezTo>
                <a:lnTo>
                  <a:pt x="57596" y="0"/>
                </a:lnTo>
              </a:path>
            </a:pathLst>
          </a:custGeom>
          <a:noFill/>
          <a:ln w="57150">
            <a:solidFill>
              <a:srgbClr val="FF6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BF01E0B-9B22-5AC8-C115-AEDF03BFCC7B}"/>
              </a:ext>
            </a:extLst>
          </p:cNvPr>
          <p:cNvSpPr/>
          <p:nvPr/>
        </p:nvSpPr>
        <p:spPr>
          <a:xfrm rot="21173924">
            <a:off x="9385862" y="2993000"/>
            <a:ext cx="96124" cy="857250"/>
          </a:xfrm>
          <a:custGeom>
            <a:avLst/>
            <a:gdLst>
              <a:gd name="connsiteX0" fmla="*/ 29021 w 96124"/>
              <a:gd name="connsiteY0" fmla="*/ 857250 h 857250"/>
              <a:gd name="connsiteX1" fmla="*/ 95696 w 96124"/>
              <a:gd name="connsiteY1" fmla="*/ 533400 h 857250"/>
              <a:gd name="connsiteX2" fmla="*/ 446 w 96124"/>
              <a:gd name="connsiteY2" fmla="*/ 266700 h 857250"/>
              <a:gd name="connsiteX3" fmla="*/ 57596 w 96124"/>
              <a:gd name="connsiteY3" fmla="*/ 0 h 857250"/>
              <a:gd name="connsiteX4" fmla="*/ 57596 w 96124"/>
              <a:gd name="connsiteY4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124" h="857250">
                <a:moveTo>
                  <a:pt x="29021" y="857250"/>
                </a:moveTo>
                <a:cubicBezTo>
                  <a:pt x="64739" y="744537"/>
                  <a:pt x="100458" y="631825"/>
                  <a:pt x="95696" y="533400"/>
                </a:cubicBezTo>
                <a:cubicBezTo>
                  <a:pt x="90934" y="434975"/>
                  <a:pt x="6796" y="355600"/>
                  <a:pt x="446" y="266700"/>
                </a:cubicBezTo>
                <a:cubicBezTo>
                  <a:pt x="-5904" y="177800"/>
                  <a:pt x="57596" y="0"/>
                  <a:pt x="57596" y="0"/>
                </a:cubicBezTo>
                <a:lnTo>
                  <a:pt x="57596" y="0"/>
                </a:lnTo>
              </a:path>
            </a:pathLst>
          </a:custGeom>
          <a:noFill/>
          <a:ln w="57150">
            <a:solidFill>
              <a:srgbClr val="FF6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3118906-FA1F-265B-AE6F-CE4F0311FCFA}"/>
              </a:ext>
            </a:extLst>
          </p:cNvPr>
          <p:cNvSpPr/>
          <p:nvPr/>
        </p:nvSpPr>
        <p:spPr>
          <a:xfrm rot="21173924">
            <a:off x="9741586" y="3027747"/>
            <a:ext cx="96124" cy="857250"/>
          </a:xfrm>
          <a:custGeom>
            <a:avLst/>
            <a:gdLst>
              <a:gd name="connsiteX0" fmla="*/ 29021 w 96124"/>
              <a:gd name="connsiteY0" fmla="*/ 857250 h 857250"/>
              <a:gd name="connsiteX1" fmla="*/ 95696 w 96124"/>
              <a:gd name="connsiteY1" fmla="*/ 533400 h 857250"/>
              <a:gd name="connsiteX2" fmla="*/ 446 w 96124"/>
              <a:gd name="connsiteY2" fmla="*/ 266700 h 857250"/>
              <a:gd name="connsiteX3" fmla="*/ 57596 w 96124"/>
              <a:gd name="connsiteY3" fmla="*/ 0 h 857250"/>
              <a:gd name="connsiteX4" fmla="*/ 57596 w 96124"/>
              <a:gd name="connsiteY4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124" h="857250">
                <a:moveTo>
                  <a:pt x="29021" y="857250"/>
                </a:moveTo>
                <a:cubicBezTo>
                  <a:pt x="64739" y="744537"/>
                  <a:pt x="100458" y="631825"/>
                  <a:pt x="95696" y="533400"/>
                </a:cubicBezTo>
                <a:cubicBezTo>
                  <a:pt x="90934" y="434975"/>
                  <a:pt x="6796" y="355600"/>
                  <a:pt x="446" y="266700"/>
                </a:cubicBezTo>
                <a:cubicBezTo>
                  <a:pt x="-5904" y="177800"/>
                  <a:pt x="57596" y="0"/>
                  <a:pt x="57596" y="0"/>
                </a:cubicBezTo>
                <a:lnTo>
                  <a:pt x="57596" y="0"/>
                </a:lnTo>
              </a:path>
            </a:pathLst>
          </a:custGeom>
          <a:noFill/>
          <a:ln w="57150">
            <a:solidFill>
              <a:srgbClr val="FF6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037" name="Picture 13" descr="57,400+ Sun Clipart Stock Illustrations, Royalty-Free Vector Graphics &amp; Clip  Art - iStock | Summer sun clipart">
            <a:extLst>
              <a:ext uri="{FF2B5EF4-FFF2-40B4-BE49-F238E27FC236}">
                <a16:creationId xmlns:a16="http://schemas.microsoft.com/office/drawing/2014/main" id="{F2E17BE7-8AB9-98C1-27AD-FB4D430333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96" t="7399" r="9617" b="6153"/>
          <a:stretch/>
        </p:blipFill>
        <p:spPr bwMode="auto">
          <a:xfrm>
            <a:off x="0" y="323850"/>
            <a:ext cx="1724025" cy="176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0A80EAA-E601-E234-3D88-755CD2D836A4}"/>
              </a:ext>
            </a:extLst>
          </p:cNvPr>
          <p:cNvSpPr txBox="1"/>
          <p:nvPr/>
        </p:nvSpPr>
        <p:spPr>
          <a:xfrm>
            <a:off x="179945" y="5216812"/>
            <a:ext cx="5835092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800" dirty="0"/>
              <a:t>Hello! Tell us a bit about yourselves</a:t>
            </a:r>
          </a:p>
          <a:p>
            <a:r>
              <a:rPr lang="en-AU" sz="2400" dirty="0"/>
              <a:t>Mentimeter: </a:t>
            </a:r>
            <a:r>
              <a:rPr lang="en-AU" sz="2400" b="1" dirty="0"/>
              <a:t>6816 7308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37F3CE-FB76-596E-54AF-E760ECCDE497}"/>
              </a:ext>
            </a:extLst>
          </p:cNvPr>
          <p:cNvSpPr txBox="1"/>
          <p:nvPr/>
        </p:nvSpPr>
        <p:spPr>
          <a:xfrm>
            <a:off x="3540403" y="3616945"/>
            <a:ext cx="4949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Charlotte Patterson, QUT</a:t>
            </a:r>
          </a:p>
          <a:p>
            <a:pPr algn="ctr"/>
            <a:r>
              <a:rPr lang="en-AU" dirty="0"/>
              <a:t>Scott Forrest, QUT, CSIRO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A97BDB3D-EB94-8E51-D39A-047F2B521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93093-B941-4D33-A520-90F924C7D12F}" type="datetime1">
              <a:rPr lang="en-AU" smtClean="0"/>
              <a:t>15/04/2025</a:t>
            </a:fld>
            <a:endParaRPr lang="en-AU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3EB8E21E-BB2E-48CD-204D-41260EBC2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710D9C06-8470-9815-41C2-FE025C9BC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1</a:t>
            </a:fld>
            <a:endParaRPr lang="en-AU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E758282-ECEA-61C5-8AC1-08A06151FC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07" y="3624089"/>
            <a:ext cx="1697282" cy="169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432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A2AD2-9DEF-106A-6B5A-5213DCC1F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Models and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89900-6A1F-5F9F-CFF6-873710384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Models differ in their flexibility and interpretability</a:t>
            </a:r>
          </a:p>
          <a:p>
            <a:endParaRPr lang="en-AU" dirty="0"/>
          </a:p>
          <a:p>
            <a:r>
              <a:rPr lang="en-AU" dirty="0"/>
              <a:t>Generalised Linear Model (GLM)</a:t>
            </a:r>
          </a:p>
          <a:p>
            <a:r>
              <a:rPr lang="en-AU" dirty="0"/>
              <a:t>Generalised Additive Model (GAM)</a:t>
            </a:r>
          </a:p>
          <a:p>
            <a:r>
              <a:rPr lang="en-AU" dirty="0"/>
              <a:t>Random Forest (RF)</a:t>
            </a:r>
          </a:p>
          <a:p>
            <a:r>
              <a:rPr lang="en-AU" dirty="0"/>
              <a:t>Maximum entropy modelling (Maxent)</a:t>
            </a:r>
          </a:p>
          <a:p>
            <a:r>
              <a:rPr lang="en-AU" dirty="0"/>
              <a:t>Deep learning approaches</a:t>
            </a:r>
          </a:p>
          <a:p>
            <a:pPr lvl="1"/>
            <a:r>
              <a:rPr lang="en-AU" dirty="0"/>
              <a:t>Convolutional neural networks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D79152-50EA-1D9A-6421-3A922D9BA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BA7D-011D-4C10-BF42-D43E25A13427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1834E7-3764-9C78-1C50-0138995A7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1644B-C52A-6754-2A0D-3C5CECE5C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10</a:t>
            </a:fld>
            <a:endParaRPr lang="en-A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7CA9ED-1EC4-4124-F69A-2F8BE45EA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07" y="813263"/>
            <a:ext cx="429285" cy="429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069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67EBC-CED2-7178-221A-F24D59732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Generating predictions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3C655-86FF-3BA1-9E1E-E59A0DE38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A3B6B8-7486-F3EA-DB78-DA62AAB45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BA7D-011D-4C10-BF42-D43E25A13427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4475FB-C234-8103-91D2-33D02E96E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BE7F2-CBA7-0944-B3A5-1256CC549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888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FC677-6ED2-C965-3BF8-DC20BED15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Validating SDMs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D2DAF-CE86-F77D-CCA5-BF09E4F592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Cross-validation (CV)</a:t>
            </a:r>
          </a:p>
          <a:p>
            <a:pPr lvl="1"/>
            <a:r>
              <a:rPr lang="en-AU" dirty="0"/>
              <a:t>Hold out a subset of the data to test the model’s predictions against</a:t>
            </a:r>
          </a:p>
          <a:p>
            <a:pPr lvl="1"/>
            <a:r>
              <a:rPr lang="en-AU" dirty="0"/>
              <a:t>Spatial block CV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F295D-A9C1-411E-78B2-881217302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BA7D-011D-4C10-BF42-D43E25A13427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53EED8-2E36-7772-953F-93ADD1FDB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10DC4A-DECE-212C-0D65-B6FEDDB80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12</a:t>
            </a:fld>
            <a:endParaRPr lang="en-A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22ED98-7A5C-ABDE-7222-9155565224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07" y="813263"/>
            <a:ext cx="429285" cy="429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5325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6B7F0-CEB3-F66C-96ED-ABBD9330E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Key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045D3-386D-B57E-BFD8-FF722359D0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20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Guillera‐Arroita</a:t>
            </a:r>
            <a:r>
              <a:rPr lang="en-AU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et al. (2015). </a:t>
            </a:r>
            <a:r>
              <a:rPr lang="en-AU" sz="20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Is my species distribution model fit for purpose? Matching data and models to applications. </a:t>
            </a:r>
            <a:r>
              <a:rPr lang="en-AU" sz="20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Global ecology and biogeography</a:t>
            </a:r>
            <a:r>
              <a:rPr lang="en-AU" sz="2000" dirty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</a:p>
          <a:p>
            <a:r>
              <a:rPr lang="en-AU" sz="20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Guisan</a:t>
            </a:r>
            <a:r>
              <a:rPr lang="en-AU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et al. (2017). </a:t>
            </a:r>
            <a:r>
              <a:rPr lang="en-AU" sz="2000" b="1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Habitat suitability and distribution models: with applications in R</a:t>
            </a:r>
            <a:r>
              <a:rPr lang="en-AU" sz="20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</a:t>
            </a:r>
            <a:r>
              <a:rPr lang="en-AU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Cambridge University Press.</a:t>
            </a:r>
          </a:p>
          <a:p>
            <a:r>
              <a:rPr lang="en-AU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Araújo et al. (2019). </a:t>
            </a:r>
            <a:r>
              <a:rPr lang="en-AU" sz="20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Standards for distribution models in biodiversity assessments.</a:t>
            </a:r>
            <a:r>
              <a:rPr lang="en-AU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0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Science advances</a:t>
            </a:r>
            <a:r>
              <a:rPr lang="en-AU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en-AU" sz="20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Zurell</a:t>
            </a:r>
            <a:r>
              <a:rPr lang="en-AU" sz="2000" dirty="0">
                <a:solidFill>
                  <a:srgbClr val="222222"/>
                </a:solidFill>
                <a:latin typeface="Arial" panose="020B0604020202020204" pitchFamily="34" charset="0"/>
              </a:rPr>
              <a:t> </a:t>
            </a:r>
            <a:r>
              <a:rPr lang="en-AU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et al. (2020). </a:t>
            </a:r>
            <a:r>
              <a:rPr lang="en-AU" sz="20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 standard protocol for reporting species distribution models.</a:t>
            </a:r>
            <a:r>
              <a:rPr lang="en-AU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AU" sz="20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Ecography</a:t>
            </a:r>
            <a:r>
              <a:rPr lang="en-AU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endParaRPr lang="en-AU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134062-037E-ABB5-8A7A-662A2A682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DA7DE-9AAD-4E1B-8D02-56A3C1A8892A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B759C1-9315-A66D-69CF-9E02AAE47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498AB6-2ECA-33B1-CFD5-786CBD56D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41799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8327A-C216-F68F-055E-2696CEEFA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Key messages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0CA68-2DD8-3082-79DF-DA6016D1C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Modelling is often more art than science</a:t>
            </a:r>
          </a:p>
          <a:p>
            <a:r>
              <a:rPr lang="en-AU" dirty="0"/>
              <a:t>We make many decisions along the way</a:t>
            </a:r>
          </a:p>
          <a:p>
            <a:r>
              <a:rPr lang="en-AU" dirty="0"/>
              <a:t>We need to be transparent and clear about these decisions</a:t>
            </a:r>
          </a:p>
          <a:p>
            <a:r>
              <a:rPr lang="en-AU" dirty="0"/>
              <a:t>We need to spend time understanding the effect of our decisions</a:t>
            </a:r>
          </a:p>
          <a:p>
            <a:pPr marL="0" indent="0">
              <a:buNone/>
            </a:pP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05AEC-737A-7F07-88B3-D3DD51F01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004285-F132-43F6-8738-69453A3560FC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F091-EB19-1587-DD66-DAF8D2C50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78A537-1C08-F688-2EAB-128E4FC17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979069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657249-D778-0868-4167-B57EA45444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026ED-6219-A6DF-0667-2B021842A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Getting started – some questions to ask yourself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448936-6E1B-97B6-2F08-809F7343F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AU" dirty="0"/>
              <a:t>What is the aim of my model? </a:t>
            </a:r>
          </a:p>
          <a:p>
            <a:r>
              <a:rPr lang="en-AU" dirty="0"/>
              <a:t>Explanation</a:t>
            </a:r>
          </a:p>
          <a:p>
            <a:r>
              <a:rPr lang="en-AU" dirty="0"/>
              <a:t>Mapping</a:t>
            </a:r>
          </a:p>
          <a:p>
            <a:r>
              <a:rPr lang="en-AU" dirty="0"/>
              <a:t>Transfer</a:t>
            </a:r>
          </a:p>
          <a:p>
            <a:pPr marL="514350" indent="-514350">
              <a:buAutoNum type="arabicPeriod"/>
            </a:pP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B8FC761-D47F-DA9D-C5F3-CBA82A20643A}"/>
              </a:ext>
            </a:extLst>
          </p:cNvPr>
          <p:cNvSpPr/>
          <p:nvPr/>
        </p:nvSpPr>
        <p:spPr>
          <a:xfrm>
            <a:off x="1122629" y="3367888"/>
            <a:ext cx="1339913" cy="461726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681B5626-F61B-2336-B48A-CB391B987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F9611-C016-4F73-82EC-2DF701498019}" type="datetime1">
              <a:rPr lang="en-AU" smtClean="0"/>
              <a:t>15/04/2025</a:t>
            </a:fld>
            <a:endParaRPr lang="en-AU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D648542-51EE-886F-2F75-0D64A7553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BE9780F-E3B7-842C-5CBF-57FE92460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15</a:t>
            </a:fld>
            <a:endParaRPr lang="en-A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CC3EF9-659B-AF31-5565-D835FBE80853}"/>
              </a:ext>
            </a:extLst>
          </p:cNvPr>
          <p:cNvSpPr txBox="1"/>
          <p:nvPr/>
        </p:nvSpPr>
        <p:spPr>
          <a:xfrm>
            <a:off x="6096000" y="5592188"/>
            <a:ext cx="609750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AU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Araújo et al. (2019). Standards for distribution models in biodiversity assessments. </a:t>
            </a:r>
            <a:r>
              <a:rPr lang="en-AU" sz="16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Science advances</a:t>
            </a:r>
            <a:r>
              <a:rPr lang="en-AU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16005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E6CF7B-CB0A-2691-D44E-138E90AE26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DB940-2DCE-E4A5-F5AD-632965251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Getting started – some questions to ask yourself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0C31D-FC31-BC49-5593-1D141B6AF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AU" dirty="0"/>
              <a:t>What are my model outputs going to be used for?</a:t>
            </a:r>
          </a:p>
          <a:p>
            <a:r>
              <a:rPr lang="en-AU" dirty="0"/>
              <a:t>Describing the species’ distribution</a:t>
            </a:r>
          </a:p>
          <a:p>
            <a:r>
              <a:rPr lang="en-AU" dirty="0"/>
              <a:t>Making colourful maps</a:t>
            </a:r>
          </a:p>
          <a:p>
            <a:r>
              <a:rPr lang="en-AU" dirty="0"/>
              <a:t>Spatial prioritisation</a:t>
            </a:r>
          </a:p>
          <a:p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B8B9D7-CF34-50E6-0B79-B7589FD0B647}"/>
              </a:ext>
            </a:extLst>
          </p:cNvPr>
          <p:cNvSpPr txBox="1"/>
          <p:nvPr/>
        </p:nvSpPr>
        <p:spPr>
          <a:xfrm>
            <a:off x="6096000" y="5345966"/>
            <a:ext cx="609750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AU" sz="16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Guillera‐Arroita</a:t>
            </a:r>
            <a:r>
              <a:rPr lang="en-AU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et al. (2015). Is my species distribution model fit for purpose? Matching data and models to applications. </a:t>
            </a:r>
            <a:r>
              <a:rPr lang="en-AU" sz="16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Global ecology and biogeography</a:t>
            </a:r>
            <a:r>
              <a:rPr lang="en-AU" sz="1600" dirty="0">
                <a:solidFill>
                  <a:srgbClr val="222222"/>
                </a:solidFill>
                <a:latin typeface="Arial" panose="020B0604020202020204" pitchFamily="34" charset="0"/>
              </a:rPr>
              <a:t>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DD8E2-E3FF-3612-475B-1B1577077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D5C1C-87AB-4BB6-ABED-7B9CACD3B003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09557-0F08-61B5-96BB-AB3709286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47D9DF-B3CE-C16D-DE9D-FEBB92198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16</a:t>
            </a:fld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320A6D-855C-892C-BC32-D95CED4D2DC8}"/>
              </a:ext>
            </a:extLst>
          </p:cNvPr>
          <p:cNvSpPr/>
          <p:nvPr/>
        </p:nvSpPr>
        <p:spPr>
          <a:xfrm>
            <a:off x="1122629" y="3348838"/>
            <a:ext cx="3211246" cy="461726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61170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5099EA-A475-7A15-3934-30D0B59D4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Koala (</a:t>
            </a:r>
            <a:r>
              <a:rPr lang="en-AU" i="1" dirty="0"/>
              <a:t>Phascolarctos cinereus</a:t>
            </a:r>
            <a:r>
              <a:rPr lang="en-AU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532C00-C1ED-5786-8984-240EDACC74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48475" cy="4351338"/>
          </a:xfrm>
        </p:spPr>
        <p:txBody>
          <a:bodyPr/>
          <a:lstStyle/>
          <a:p>
            <a:r>
              <a:rPr lang="en-AU" dirty="0"/>
              <a:t>The word "koala" comes from the Dharug </a:t>
            </a:r>
            <a:r>
              <a:rPr lang="en-AU" i="1" dirty="0"/>
              <a:t>gula</a:t>
            </a:r>
            <a:r>
              <a:rPr lang="en-AU" dirty="0"/>
              <a:t>, meaning 'no water’</a:t>
            </a:r>
          </a:p>
          <a:p>
            <a:pPr lvl="1"/>
            <a:r>
              <a:rPr lang="en-AU" i="1" dirty="0"/>
              <a:t>Phaskolos =</a:t>
            </a:r>
            <a:r>
              <a:rPr lang="en-AU" dirty="0"/>
              <a:t> pouch, </a:t>
            </a:r>
            <a:r>
              <a:rPr lang="en-AU" i="1" dirty="0"/>
              <a:t>arktos =</a:t>
            </a:r>
            <a:r>
              <a:rPr lang="en-AU" dirty="0"/>
              <a:t> bear (Greek)</a:t>
            </a:r>
          </a:p>
          <a:p>
            <a:pPr lvl="1"/>
            <a:r>
              <a:rPr lang="en-AU" i="1" dirty="0"/>
              <a:t>Cinereus</a:t>
            </a:r>
            <a:r>
              <a:rPr lang="en-AU" dirty="0"/>
              <a:t> = ash coloured (Latin)</a:t>
            </a:r>
          </a:p>
          <a:p>
            <a:pPr lvl="1"/>
            <a:endParaRPr lang="en-AU" dirty="0"/>
          </a:p>
          <a:p>
            <a:r>
              <a:rPr lang="en-AU" dirty="0"/>
              <a:t>Found in open forest and woodland</a:t>
            </a:r>
          </a:p>
          <a:p>
            <a:r>
              <a:rPr lang="en-AU" dirty="0"/>
              <a:t>Dependent on specific feeding trees*</a:t>
            </a:r>
          </a:p>
          <a:p>
            <a:pPr lvl="1"/>
            <a:r>
              <a:rPr lang="en-AU" dirty="0"/>
              <a:t>~ 30 species of </a:t>
            </a:r>
            <a:r>
              <a:rPr lang="en-AU" i="1" dirty="0"/>
              <a:t>Eucalyptus</a:t>
            </a:r>
          </a:p>
          <a:p>
            <a:r>
              <a:rPr lang="en-AU" dirty="0"/>
              <a:t>Sensitive to land use change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4DC43-AF6D-FA8E-83E2-F95A63720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801FB7-1B40-4AAD-AA24-8C304C5AB33D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E05FD-2126-CE4A-C5B8-716844E77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4FBB1-E5F4-BF39-FA39-CD9CDDF2C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17</a:t>
            </a:fld>
            <a:endParaRPr lang="en-AU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EB02A15-59A8-9427-7B65-6AAF84E603C2}"/>
              </a:ext>
            </a:extLst>
          </p:cNvPr>
          <p:cNvGrpSpPr/>
          <p:nvPr/>
        </p:nvGrpSpPr>
        <p:grpSpPr>
          <a:xfrm>
            <a:off x="8015716" y="1825625"/>
            <a:ext cx="3700034" cy="4087366"/>
            <a:chOff x="7968091" y="1568917"/>
            <a:chExt cx="3700034" cy="408736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F03BC68-7298-09EE-3C5C-1ECBC35F9D39}"/>
                </a:ext>
              </a:extLst>
            </p:cNvPr>
            <p:cNvSpPr txBox="1"/>
            <p:nvPr/>
          </p:nvSpPr>
          <p:spPr>
            <a:xfrm>
              <a:off x="7968091" y="5225396"/>
              <a:ext cx="3700034" cy="4308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AU" sz="1100" b="1" i="0" dirty="0">
                  <a:solidFill>
                    <a:srgbClr val="202122"/>
                  </a:solidFill>
                  <a:effectLst/>
                  <a:latin typeface="Arial" panose="020B0604020202020204" pitchFamily="34" charset="0"/>
                </a:rPr>
                <a:t>Photo by DAVID ILIFF. </a:t>
              </a:r>
              <a:r>
                <a:rPr lang="en-AU" sz="1100" i="0" dirty="0">
                  <a:solidFill>
                    <a:srgbClr val="202122"/>
                  </a:solidFill>
                  <a:effectLst/>
                  <a:latin typeface="Arial" panose="020B0604020202020204" pitchFamily="34" charset="0"/>
                </a:rPr>
                <a:t>License: </a:t>
              </a:r>
              <a:r>
                <a:rPr lang="en-AU" sz="1100" i="0" u="none" strike="noStrike" dirty="0">
                  <a:solidFill>
                    <a:srgbClr val="3366CC"/>
                  </a:solidFill>
                  <a:effectLst/>
                  <a:latin typeface="Arial" panose="020B0604020202020204" pitchFamily="34" charset="0"/>
                  <a:hlinkClick r:id="rId2"/>
                </a:rPr>
                <a:t>https://creativecommons.org/licenses/by-sa/3.0/</a:t>
              </a:r>
              <a:endParaRPr lang="en-AU" sz="1100" dirty="0"/>
            </a:p>
          </p:txBody>
        </p:sp>
        <p:pic>
          <p:nvPicPr>
            <p:cNvPr id="4098" name="Picture 2" descr="undefined">
              <a:extLst>
                <a:ext uri="{FF2B5EF4-FFF2-40B4-BE49-F238E27FC236}">
                  <a16:creationId xmlns:a16="http://schemas.microsoft.com/office/drawing/2014/main" id="{AC6C3ECC-A6A1-F234-38CB-4DAD977CA3E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68091" y="1568917"/>
              <a:ext cx="3700034" cy="3638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7D5FB18D-7463-F76B-B258-182080A2F7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4652" y="347196"/>
            <a:ext cx="1211098" cy="131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9901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D67A7A-31CB-62FC-148C-EC2288CF44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5E0FB-A6C4-A112-FEE4-E8C5662F0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8AD1C-8310-212B-DFEC-2E14894C3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EDFED-C80C-EC92-7C26-FED18AC57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BA7D-011D-4C10-BF42-D43E25A13427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331C0-B51A-580C-2E72-D6D9912FF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30AC2D-8E42-E349-1BDE-C088FF5F5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18</a:t>
            </a:fld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6B4D2C-084D-6BB0-CAD5-604AEC747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3564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D4AA1-B2AE-398B-9DD9-3F923093C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There are many tools out there…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84A66F-C1B4-153E-C7CE-54E77D42C2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4829" y="2069275"/>
            <a:ext cx="5210175" cy="695325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BFF90C-23E4-3540-0DD3-1BE75953D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A9785-488D-42C8-B8D8-76CF3F1CCA41}" type="datetime1">
              <a:rPr lang="en-AU" smtClean="0"/>
              <a:t>15/04/2025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6517E6-D716-D07D-9D6C-71D0FB741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1C4B24-B5AF-B981-06B7-B89AEC93D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19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3821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05680-2435-2AA8-E4CF-F95DB68D8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5DA28D-11BD-8C50-95D4-513079D84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70DCB-1E22-CBD6-F002-234561D80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BA7D-011D-4C10-BF42-D43E25A13427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D84D9-0224-9D57-0D21-B5C304B14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F21E8-9EC0-EFB6-2397-49BB08D61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2</a:t>
            </a:fld>
            <a:endParaRPr lang="en-AU"/>
          </a:p>
        </p:txBody>
      </p:sp>
      <p:pic>
        <p:nvPicPr>
          <p:cNvPr id="7" name="Picture 4" descr="DMRC Indigenous Research Seminar - Digital Media Research Centre">
            <a:extLst>
              <a:ext uri="{FF2B5EF4-FFF2-40B4-BE49-F238E27FC236}">
                <a16:creationId xmlns:a16="http://schemas.microsoft.com/office/drawing/2014/main" id="{48B380A4-A5BD-A1C1-7828-ADD12CF0A9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14" b="11614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B095E39-5313-D366-0A62-8DE205586E2D}"/>
              </a:ext>
            </a:extLst>
          </p:cNvPr>
          <p:cNvSpPr txBox="1">
            <a:spLocks/>
          </p:cNvSpPr>
          <p:nvPr/>
        </p:nvSpPr>
        <p:spPr>
          <a:xfrm>
            <a:off x="604520" y="4019550"/>
            <a:ext cx="10515600" cy="735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NZ" dirty="0">
                <a:solidFill>
                  <a:schemeClr val="bg1"/>
                </a:solidFill>
                <a:latin typeface="Abadi" panose="020B0604020202020204" pitchFamily="34" charset="0"/>
              </a:rPr>
              <a:t>Acknowledgement of Traditional Owners</a:t>
            </a:r>
            <a:endParaRPr lang="en-AU" dirty="0">
              <a:solidFill>
                <a:schemeClr val="bg1"/>
              </a:solidFill>
              <a:latin typeface="Abadi" panose="020B0604020202020204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B18E7E0-659B-2F0F-31EC-4D59AD357C1C}"/>
              </a:ext>
            </a:extLst>
          </p:cNvPr>
          <p:cNvSpPr txBox="1">
            <a:spLocks/>
          </p:cNvSpPr>
          <p:nvPr/>
        </p:nvSpPr>
        <p:spPr>
          <a:xfrm>
            <a:off x="604520" y="5119688"/>
            <a:ext cx="10515600" cy="13822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>
                <a:solidFill>
                  <a:schemeClr val="bg1"/>
                </a:solidFill>
                <a:latin typeface="Abadi" panose="020B0604020202020204" pitchFamily="34" charset="0"/>
              </a:rPr>
              <a:t>QUT – Turrbal and Yugara</a:t>
            </a:r>
          </a:p>
          <a:p>
            <a:r>
              <a:rPr lang="en-NZ" dirty="0">
                <a:solidFill>
                  <a:schemeClr val="bg1"/>
                </a:solidFill>
                <a:latin typeface="Abadi" panose="020B0604020202020204" pitchFamily="34" charset="0"/>
              </a:rPr>
              <a:t>Lands on which data were collected</a:t>
            </a:r>
          </a:p>
        </p:txBody>
      </p:sp>
    </p:spTree>
    <p:extLst>
      <p:ext uri="{BB962C8B-B14F-4D97-AF65-F5344CB8AC3E}">
        <p14:creationId xmlns:p14="http://schemas.microsoft.com/office/powerpoint/2010/main" val="9576415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CB640-3542-B3C7-FC9F-FA4161024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Climate projections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DBBC72-B859-6E84-D8A0-4F027E984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BA7D-011D-4C10-BF42-D43E25A13427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A32D9E-7B22-57E6-A048-C54619766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920781-36EB-4815-86C4-A1E0EE019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20</a:t>
            </a:fld>
            <a:endParaRPr lang="en-AU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AFE6952-A75D-F1FE-BC8B-EB4E2EA960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8225" y="1433153"/>
            <a:ext cx="10115550" cy="4405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2FC9D2-465B-840F-20AC-761F8495BB9D}"/>
              </a:ext>
            </a:extLst>
          </p:cNvPr>
          <p:cNvSpPr txBox="1"/>
          <p:nvPr/>
        </p:nvSpPr>
        <p:spPr>
          <a:xfrm>
            <a:off x="223837" y="5838825"/>
            <a:ext cx="1174432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AU" sz="1200" b="0" i="1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Global surface temperature change relative to 1850-1900. Projected global average surface temperature change in each of the five SSP scenarios. Source: </a:t>
            </a:r>
            <a:r>
              <a:rPr lang="en-AU" sz="1200" b="0" i="1" u="sng" dirty="0">
                <a:solidFill>
                  <a:srgbClr val="01B6ED"/>
                </a:solidFill>
                <a:effectLst/>
                <a:latin typeface="Open Sans" panose="020B0606030504020204" pitchFamily="34" charset="0"/>
                <a:hlinkClick r:id="rId3"/>
              </a:rPr>
              <a:t>IPCC</a:t>
            </a:r>
            <a:endParaRPr lang="en-AU" sz="12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0047184-6AFE-7BE0-BC31-ECFBDEA7EBD7}"/>
              </a:ext>
            </a:extLst>
          </p:cNvPr>
          <p:cNvSpPr/>
          <p:nvPr/>
        </p:nvSpPr>
        <p:spPr>
          <a:xfrm>
            <a:off x="8886825" y="1931214"/>
            <a:ext cx="1133475" cy="3164661"/>
          </a:xfrm>
          <a:prstGeom prst="rect">
            <a:avLst/>
          </a:prstGeom>
          <a:solidFill>
            <a:srgbClr val="47D45A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5A7BAA1-369B-E96D-133B-B2EAFCF01A64}"/>
              </a:ext>
            </a:extLst>
          </p:cNvPr>
          <p:cNvSpPr/>
          <p:nvPr/>
        </p:nvSpPr>
        <p:spPr>
          <a:xfrm>
            <a:off x="7753350" y="1931213"/>
            <a:ext cx="1133475" cy="3164661"/>
          </a:xfrm>
          <a:prstGeom prst="rect">
            <a:avLst/>
          </a:prstGeom>
          <a:solidFill>
            <a:srgbClr val="F2AA84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30C8ED-AD06-B600-3259-6C4D99C63844}"/>
              </a:ext>
            </a:extLst>
          </p:cNvPr>
          <p:cNvSpPr txBox="1"/>
          <p:nvPr/>
        </p:nvSpPr>
        <p:spPr>
          <a:xfrm>
            <a:off x="8986838" y="1554847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2090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965970-0A59-5A75-1E21-429368D98F4D}"/>
              </a:ext>
            </a:extLst>
          </p:cNvPr>
          <p:cNvSpPr txBox="1"/>
          <p:nvPr/>
        </p:nvSpPr>
        <p:spPr>
          <a:xfrm>
            <a:off x="7824787" y="1554847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2070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DADDB2E-F630-61AC-4AF2-9F3ED9D3E579}"/>
              </a:ext>
            </a:extLst>
          </p:cNvPr>
          <p:cNvSpPr/>
          <p:nvPr/>
        </p:nvSpPr>
        <p:spPr>
          <a:xfrm>
            <a:off x="6619875" y="1931213"/>
            <a:ext cx="1133475" cy="3164661"/>
          </a:xfrm>
          <a:prstGeom prst="rect">
            <a:avLst/>
          </a:prstGeom>
          <a:solidFill>
            <a:schemeClr val="accent5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58E0C74-D03F-94D7-D57C-EA268FCE743D}"/>
              </a:ext>
            </a:extLst>
          </p:cNvPr>
          <p:cNvSpPr txBox="1"/>
          <p:nvPr/>
        </p:nvSpPr>
        <p:spPr>
          <a:xfrm>
            <a:off x="6691312" y="1554847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2050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1F05616-D086-6A33-AF2A-45BBA4DA3BB4}"/>
              </a:ext>
            </a:extLst>
          </p:cNvPr>
          <p:cNvSpPr/>
          <p:nvPr/>
        </p:nvSpPr>
        <p:spPr>
          <a:xfrm>
            <a:off x="4672013" y="1931213"/>
            <a:ext cx="1133475" cy="3164661"/>
          </a:xfrm>
          <a:prstGeom prst="rect">
            <a:avLst/>
          </a:prstGeom>
          <a:solidFill>
            <a:schemeClr val="accent1">
              <a:lumMod val="60000"/>
              <a:lumOff val="4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0DE4BA8-DDDA-5388-A083-D73A8620B57E}"/>
              </a:ext>
            </a:extLst>
          </p:cNvPr>
          <p:cNvSpPr txBox="1"/>
          <p:nvPr/>
        </p:nvSpPr>
        <p:spPr>
          <a:xfrm>
            <a:off x="4743450" y="1554847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Current</a:t>
            </a:r>
          </a:p>
        </p:txBody>
      </p:sp>
    </p:spTree>
    <p:extLst>
      <p:ext uri="{BB962C8B-B14F-4D97-AF65-F5344CB8AC3E}">
        <p14:creationId xmlns:p14="http://schemas.microsoft.com/office/powerpoint/2010/main" val="32385443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3A5FF-A6AE-3A77-1812-894501DCE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BIOCLIM 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E5F54-2DEA-3C36-DF07-C07B174A3F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425" y="1690688"/>
            <a:ext cx="6200775" cy="44862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AU" sz="1800" b="1" dirty="0"/>
              <a:t>BIO1</a:t>
            </a:r>
            <a:r>
              <a:rPr lang="en-AU" sz="1800" dirty="0"/>
              <a:t> = Annual Mean Temperature</a:t>
            </a:r>
          </a:p>
          <a:p>
            <a:pPr>
              <a:lnSpc>
                <a:spcPct val="100000"/>
              </a:lnSpc>
            </a:pPr>
            <a:r>
              <a:rPr lang="en-AU" sz="1800" b="1" dirty="0"/>
              <a:t>BIO2</a:t>
            </a:r>
            <a:r>
              <a:rPr lang="en-AU" sz="1800" dirty="0"/>
              <a:t> = Mean Diurnal Range (Mean of monthly (max temp - min temp))</a:t>
            </a:r>
          </a:p>
          <a:p>
            <a:pPr>
              <a:lnSpc>
                <a:spcPct val="100000"/>
              </a:lnSpc>
            </a:pPr>
            <a:r>
              <a:rPr lang="en-AU" sz="1800" b="1" dirty="0"/>
              <a:t>BIO3</a:t>
            </a:r>
            <a:r>
              <a:rPr lang="en-AU" sz="1800" dirty="0"/>
              <a:t> = Isothermality (BIO2/BIO7) (×100)</a:t>
            </a:r>
          </a:p>
          <a:p>
            <a:pPr>
              <a:lnSpc>
                <a:spcPct val="100000"/>
              </a:lnSpc>
            </a:pPr>
            <a:r>
              <a:rPr lang="en-AU" sz="1800" b="1" dirty="0"/>
              <a:t>BIO4</a:t>
            </a:r>
            <a:r>
              <a:rPr lang="en-AU" sz="1800" dirty="0"/>
              <a:t> = Temperature Seasonality (standard deviation ×100)</a:t>
            </a:r>
          </a:p>
          <a:p>
            <a:pPr>
              <a:lnSpc>
                <a:spcPct val="100000"/>
              </a:lnSpc>
            </a:pPr>
            <a:r>
              <a:rPr lang="en-AU" sz="1800" b="1" dirty="0"/>
              <a:t>BIO5</a:t>
            </a:r>
            <a:r>
              <a:rPr lang="en-AU" sz="1800" dirty="0"/>
              <a:t> = Max Temperature of Warmest Month</a:t>
            </a:r>
          </a:p>
          <a:p>
            <a:pPr>
              <a:lnSpc>
                <a:spcPct val="100000"/>
              </a:lnSpc>
            </a:pPr>
            <a:r>
              <a:rPr lang="en-AU" sz="1800" b="1" dirty="0"/>
              <a:t>BIO6</a:t>
            </a:r>
            <a:r>
              <a:rPr lang="en-AU" sz="1800" dirty="0"/>
              <a:t> = Min Temperature of Coldest Month</a:t>
            </a:r>
          </a:p>
          <a:p>
            <a:pPr>
              <a:lnSpc>
                <a:spcPct val="100000"/>
              </a:lnSpc>
            </a:pPr>
            <a:r>
              <a:rPr lang="en-AU" sz="1800" b="1" dirty="0"/>
              <a:t>BIO7 </a:t>
            </a:r>
            <a:r>
              <a:rPr lang="en-AU" sz="1800" dirty="0"/>
              <a:t>= Temperature Annual Range (BIO5-BIO6)</a:t>
            </a:r>
          </a:p>
          <a:p>
            <a:pPr>
              <a:lnSpc>
                <a:spcPct val="100000"/>
              </a:lnSpc>
            </a:pPr>
            <a:r>
              <a:rPr lang="en-AU" sz="1800" b="1" dirty="0"/>
              <a:t>BIO8 </a:t>
            </a:r>
            <a:r>
              <a:rPr lang="en-AU" sz="1800" dirty="0"/>
              <a:t>= Mean Temperature of Wettest Quarter</a:t>
            </a:r>
          </a:p>
          <a:p>
            <a:pPr>
              <a:lnSpc>
                <a:spcPct val="100000"/>
              </a:lnSpc>
            </a:pPr>
            <a:r>
              <a:rPr lang="en-AU" sz="1800" b="1" dirty="0"/>
              <a:t>BIO9</a:t>
            </a:r>
            <a:r>
              <a:rPr lang="en-AU" sz="1800" dirty="0"/>
              <a:t> = Mean Temperature of Driest Quarter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255800-958E-1FAF-071A-C675F6326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BA7D-011D-4C10-BF42-D43E25A13427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805074-D443-D0DD-621E-151C44BC9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944C5-F77F-5E64-7FA0-BE899DE3B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21</a:t>
            </a:fld>
            <a:endParaRPr lang="en-A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0C869F-E085-E92A-A430-0DD4694A7AD0}"/>
              </a:ext>
            </a:extLst>
          </p:cNvPr>
          <p:cNvSpPr txBox="1"/>
          <p:nvPr/>
        </p:nvSpPr>
        <p:spPr>
          <a:xfrm>
            <a:off x="6638925" y="1690688"/>
            <a:ext cx="5553075" cy="42934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b="1" dirty="0"/>
              <a:t>BIO10</a:t>
            </a:r>
            <a:r>
              <a:rPr lang="en-AU" dirty="0"/>
              <a:t> = Mean Temperature of Warmest Quarter</a:t>
            </a:r>
          </a:p>
          <a:p>
            <a:pPr marL="28575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b="1" dirty="0"/>
              <a:t>BIO11</a:t>
            </a:r>
            <a:r>
              <a:rPr lang="en-AU" dirty="0"/>
              <a:t> = Mean Temperature of Coldest Quarter</a:t>
            </a:r>
          </a:p>
          <a:p>
            <a:pPr marL="28575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b="1" dirty="0"/>
              <a:t>BIO12</a:t>
            </a:r>
            <a:r>
              <a:rPr lang="en-AU" dirty="0"/>
              <a:t> = Annual Precipitation</a:t>
            </a:r>
          </a:p>
          <a:p>
            <a:pPr marL="28575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b="1" dirty="0"/>
              <a:t>BIO13</a:t>
            </a:r>
            <a:r>
              <a:rPr lang="en-AU" dirty="0"/>
              <a:t> = Precipitation of Wettest Month</a:t>
            </a:r>
          </a:p>
          <a:p>
            <a:pPr marL="28575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b="1" dirty="0"/>
              <a:t>BIO14 </a:t>
            </a:r>
            <a:r>
              <a:rPr lang="en-AU" dirty="0"/>
              <a:t>= Precipitation of Driest Month</a:t>
            </a:r>
          </a:p>
          <a:p>
            <a:pPr marL="28575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b="1" dirty="0"/>
              <a:t>BIO15 </a:t>
            </a:r>
            <a:r>
              <a:rPr lang="en-AU" dirty="0"/>
              <a:t>= Precipitation Seasonality (Coefficient of Variation)</a:t>
            </a:r>
          </a:p>
          <a:p>
            <a:pPr marL="28575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b="1" dirty="0"/>
              <a:t>BIO16 </a:t>
            </a:r>
            <a:r>
              <a:rPr lang="en-AU" dirty="0"/>
              <a:t>= Precipitation of Wettest Quarter</a:t>
            </a:r>
          </a:p>
          <a:p>
            <a:pPr marL="28575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b="1" dirty="0"/>
              <a:t>BIO17</a:t>
            </a:r>
            <a:r>
              <a:rPr lang="en-AU" dirty="0"/>
              <a:t> = Precipitation of Driest Quarter</a:t>
            </a:r>
          </a:p>
          <a:p>
            <a:pPr marL="28575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b="1" dirty="0"/>
              <a:t>BIO18</a:t>
            </a:r>
            <a:r>
              <a:rPr lang="en-AU" dirty="0"/>
              <a:t> = Precipitation of Warmest Quarter</a:t>
            </a:r>
          </a:p>
          <a:p>
            <a:pPr marL="285750" indent="-28575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AU" b="1" dirty="0"/>
              <a:t>BIO19</a:t>
            </a:r>
            <a:r>
              <a:rPr lang="en-AU" dirty="0"/>
              <a:t> = Precipitation of Coldest Quarter</a:t>
            </a:r>
          </a:p>
        </p:txBody>
      </p:sp>
    </p:spTree>
    <p:extLst>
      <p:ext uri="{BB962C8B-B14F-4D97-AF65-F5344CB8AC3E}">
        <p14:creationId xmlns:p14="http://schemas.microsoft.com/office/powerpoint/2010/main" val="39698800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93DC5-C091-B5D7-7BDF-1E132F875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Study region – South-East Queensland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15309A1-7837-BBB9-F013-B4EEB7A0CF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58282" y="1501775"/>
            <a:ext cx="5095118" cy="4351338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F62749-E542-3E5C-AB14-A1C2847CB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17BF1F-CCC5-4BC9-A7FB-982590104520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6153E4-780D-CD20-BF03-71EE9D0A1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0C89CE-85C5-D7FE-232F-C63D18FD8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22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170580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B011B-911A-229A-2735-7289E4E6F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Environmental covariate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92CCB-5FF2-C47C-E60C-5D7C11F55E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Step 1. Expert consultation</a:t>
            </a:r>
          </a:p>
          <a:p>
            <a:pPr marL="0" indent="0">
              <a:buNone/>
            </a:pPr>
            <a:r>
              <a:rPr lang="en-AU" dirty="0"/>
              <a:t>Step 2. Correlation checks</a:t>
            </a:r>
          </a:p>
          <a:p>
            <a:pPr marL="0" indent="0">
              <a:buNone/>
            </a:pPr>
            <a:r>
              <a:rPr lang="en-AU" dirty="0"/>
              <a:t>Step 3. Model selection</a:t>
            </a:r>
          </a:p>
          <a:p>
            <a:pPr marL="0" indent="0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E17366-ADBA-59D6-3A98-6B5A1CD11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2D5D9-5D8E-4456-8498-E75C1946C6EB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D3EDC2-9A08-21A1-6E5C-ABED5737A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093975-356C-2536-5DF8-2B49915E7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23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6446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8C758-1F79-2CCB-72B2-FC746025B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Who are we?</a:t>
            </a:r>
          </a:p>
        </p:txBody>
      </p:sp>
      <p:pic>
        <p:nvPicPr>
          <p:cNvPr id="5" name="Content Placeholder 4" descr="A person smiling at the camera&#10;&#10;AI-generated content may be incorrect.">
            <a:extLst>
              <a:ext uri="{FF2B5EF4-FFF2-40B4-BE49-F238E27FC236}">
                <a16:creationId xmlns:a16="http://schemas.microsoft.com/office/drawing/2014/main" id="{66C23EC4-E8F3-96C9-586A-6DFA355DA1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61" r="10468" b="26481"/>
          <a:stretch/>
        </p:blipFill>
        <p:spPr>
          <a:xfrm>
            <a:off x="7708458" y="2183225"/>
            <a:ext cx="2760184" cy="269403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64DCADF-2770-9359-A949-C05A10927C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3358" y="2280038"/>
            <a:ext cx="2597217" cy="2597217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4AD132-AB46-DED6-DFF3-BF93342C2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F0126-3103-45E5-B43E-E79CFCADA139}" type="datetime1">
              <a:rPr lang="en-AU" smtClean="0"/>
              <a:t>15/04/2025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B337D3-725B-3084-41CB-3BD4B5C04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6B27D5-A248-084A-957E-7EAD3CCB4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1342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eader image for ICCB 2025">
            <a:extLst>
              <a:ext uri="{FF2B5EF4-FFF2-40B4-BE49-F238E27FC236}">
                <a16:creationId xmlns:a16="http://schemas.microsoft.com/office/drawing/2014/main" id="{25FF1D0D-3284-2700-960B-8A4FF3DDAD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1925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199C56-CB43-8B1F-B8B1-A71DA2CF8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85975"/>
            <a:ext cx="10515600" cy="1281113"/>
          </a:xfrm>
        </p:spPr>
        <p:txBody>
          <a:bodyPr>
            <a:normAutofit/>
          </a:bodyPr>
          <a:lstStyle/>
          <a:p>
            <a:r>
              <a:rPr lang="en-AU" sz="3600" dirty="0"/>
              <a:t>Open-source geospatial tools for conservation under climate change - A Koala case study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277742-5251-FB1C-CFD7-4DCB53339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BA7D-011D-4C10-BF42-D43E25A13427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C77D14-DC37-C0F9-DB1C-F7BC8E4A3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4ABAD-7160-2B0C-980E-EE8E23C1C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4</a:t>
            </a:fld>
            <a:endParaRPr lang="en-AU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32C02D6-D4BB-8E9D-D69F-C0646E44EE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9050801"/>
              </p:ext>
            </p:extLst>
          </p:nvPr>
        </p:nvGraphicFramePr>
        <p:xfrm>
          <a:off x="538162" y="3529014"/>
          <a:ext cx="11115675" cy="23479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3135">
                  <a:extLst>
                    <a:ext uri="{9D8B030D-6E8A-4147-A177-3AD203B41FA5}">
                      <a16:colId xmlns:a16="http://schemas.microsoft.com/office/drawing/2014/main" val="3997745817"/>
                    </a:ext>
                  </a:extLst>
                </a:gridCol>
                <a:gridCol w="2223135">
                  <a:extLst>
                    <a:ext uri="{9D8B030D-6E8A-4147-A177-3AD203B41FA5}">
                      <a16:colId xmlns:a16="http://schemas.microsoft.com/office/drawing/2014/main" val="2619779382"/>
                    </a:ext>
                  </a:extLst>
                </a:gridCol>
                <a:gridCol w="2223135">
                  <a:extLst>
                    <a:ext uri="{9D8B030D-6E8A-4147-A177-3AD203B41FA5}">
                      <a16:colId xmlns:a16="http://schemas.microsoft.com/office/drawing/2014/main" val="3805414486"/>
                    </a:ext>
                  </a:extLst>
                </a:gridCol>
                <a:gridCol w="2223135">
                  <a:extLst>
                    <a:ext uri="{9D8B030D-6E8A-4147-A177-3AD203B41FA5}">
                      <a16:colId xmlns:a16="http://schemas.microsoft.com/office/drawing/2014/main" val="951778158"/>
                    </a:ext>
                  </a:extLst>
                </a:gridCol>
                <a:gridCol w="2223135">
                  <a:extLst>
                    <a:ext uri="{9D8B030D-6E8A-4147-A177-3AD203B41FA5}">
                      <a16:colId xmlns:a16="http://schemas.microsoft.com/office/drawing/2014/main" val="4082001275"/>
                    </a:ext>
                  </a:extLst>
                </a:gridCol>
              </a:tblGrid>
              <a:tr h="527377">
                <a:tc>
                  <a:txBody>
                    <a:bodyPr/>
                    <a:lstStyle/>
                    <a:p>
                      <a:r>
                        <a:rPr lang="en-AU" dirty="0"/>
                        <a:t>Session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Session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Session 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Session 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Session 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9864431"/>
                  </a:ext>
                </a:extLst>
              </a:tr>
              <a:tr h="910267">
                <a:tc>
                  <a:txBody>
                    <a:bodyPr/>
                    <a:lstStyle/>
                    <a:p>
                      <a:r>
                        <a:rPr lang="en-AU" dirty="0"/>
                        <a:t>Intro to geospatial data and tools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Downscaled climate projections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Koala SDMs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Spatial conservation planning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Making maps with QGIS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8999135"/>
                  </a:ext>
                </a:extLst>
              </a:tr>
              <a:tr h="910267">
                <a:tc>
                  <a:txBody>
                    <a:bodyPr/>
                    <a:lstStyle/>
                    <a:p>
                      <a:r>
                        <a:rPr lang="en-AU" sz="1400" dirty="0"/>
                        <a:t>Jason Flower, Mitch Rudge, Catherine Kim, EcoCommons team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AU" sz="1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Ralph Trancoso, Sarah Chapman, Rohan Eccles</a:t>
                      </a:r>
                      <a:endParaRPr lang="en-A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Charlotte Patterson, Scott Forrest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Brooke Williams, Caitie Kuemple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AU" sz="1400" dirty="0"/>
                        <a:t>Emma Hain, Nyall Dawson, Jason Flower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253031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0954C3EC-1CD2-8F3C-77DC-A3E6E1077B21}"/>
              </a:ext>
            </a:extLst>
          </p:cNvPr>
          <p:cNvSpPr/>
          <p:nvPr/>
        </p:nvSpPr>
        <p:spPr>
          <a:xfrm>
            <a:off x="4933949" y="3489324"/>
            <a:ext cx="2311401" cy="2413001"/>
          </a:xfrm>
          <a:prstGeom prst="rect">
            <a:avLst/>
          </a:prstGeom>
          <a:noFill/>
          <a:ln>
            <a:solidFill>
              <a:srgbClr val="FF66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4141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D54119-3186-C60A-7ED1-6BFB8465EB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8B9B5-8D56-7E22-DC7D-3588E8A95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How will this workshop run?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67EC3-A3BD-296C-7F49-B08805173E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467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AU" dirty="0"/>
              <a:t>Workshop timeline</a:t>
            </a:r>
          </a:p>
          <a:p>
            <a:pPr lvl="1"/>
            <a:r>
              <a:rPr lang="en-AU" dirty="0"/>
              <a:t>Intro to SDMs</a:t>
            </a:r>
          </a:p>
          <a:p>
            <a:pPr lvl="1"/>
            <a:r>
              <a:rPr lang="en-AU" dirty="0"/>
              <a:t>Climate projections</a:t>
            </a:r>
          </a:p>
          <a:p>
            <a:pPr lvl="1"/>
            <a:r>
              <a:rPr lang="en-AU" dirty="0"/>
              <a:t>Koala ecology (relevant for SDM)</a:t>
            </a:r>
          </a:p>
          <a:p>
            <a:pPr lvl="1"/>
            <a:r>
              <a:rPr lang="en-AU" dirty="0"/>
              <a:t>How to access the data/environmental layers</a:t>
            </a:r>
          </a:p>
          <a:p>
            <a:pPr lvl="1"/>
            <a:r>
              <a:rPr lang="en-AU" dirty="0"/>
              <a:t>Coded example</a:t>
            </a:r>
          </a:p>
          <a:p>
            <a:pPr lvl="2"/>
            <a:r>
              <a:rPr lang="en-AU" dirty="0"/>
              <a:t>Downloading data (koala records/environmental layers)</a:t>
            </a:r>
          </a:p>
          <a:p>
            <a:pPr lvl="2"/>
            <a:r>
              <a:rPr lang="en-AU" dirty="0"/>
              <a:t>Environmental variable selection</a:t>
            </a:r>
          </a:p>
          <a:p>
            <a:pPr lvl="2"/>
            <a:r>
              <a:rPr lang="en-AU" dirty="0"/>
              <a:t>Background sampling</a:t>
            </a:r>
          </a:p>
          <a:p>
            <a:pPr lvl="2"/>
            <a:r>
              <a:rPr lang="en-AU" dirty="0"/>
              <a:t>Modelling</a:t>
            </a:r>
          </a:p>
          <a:p>
            <a:pPr lvl="2"/>
            <a:r>
              <a:rPr lang="en-AU" dirty="0"/>
              <a:t>Prediction</a:t>
            </a:r>
          </a:p>
          <a:p>
            <a:pPr lvl="2"/>
            <a:r>
              <a:rPr lang="en-AU" dirty="0"/>
              <a:t>Validation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580B5-9483-FD5F-1580-0061BF119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B66ED2-BA27-44C0-956F-75B0CE6030F8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89E93-5D6A-25CB-B657-88DDB24CC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4ABA1E-2C4A-EE81-DDB8-0AE03E109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1601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A1460D-30C3-6698-5507-C5B3EA6476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AC52-D523-8E5D-791D-C16FB87EE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are we hoping you’ll get out of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59941-A03B-A00C-51E3-45C0C7F44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AU" dirty="0"/>
              <a:t>Overview of SDMs</a:t>
            </a:r>
          </a:p>
          <a:p>
            <a:pPr lvl="1"/>
            <a:r>
              <a:rPr lang="en-AU" dirty="0"/>
              <a:t>When might they be useful</a:t>
            </a:r>
          </a:p>
          <a:p>
            <a:r>
              <a:rPr lang="en-AU" dirty="0"/>
              <a:t>How to prepare data and environmental layers</a:t>
            </a:r>
          </a:p>
          <a:p>
            <a:r>
              <a:rPr lang="en-AU" dirty="0"/>
              <a:t>Brief overview of methods and algorithms</a:t>
            </a:r>
          </a:p>
          <a:p>
            <a:r>
              <a:rPr lang="en-AU" dirty="0"/>
              <a:t>How to predict from and validate SDMs</a:t>
            </a:r>
          </a:p>
          <a:p>
            <a:endParaRPr lang="en-AU" dirty="0"/>
          </a:p>
          <a:p>
            <a:r>
              <a:rPr lang="en-AU" dirty="0"/>
              <a:t>What we won’t be providing:</a:t>
            </a:r>
          </a:p>
          <a:p>
            <a:pPr lvl="1"/>
            <a:r>
              <a:rPr lang="en-AU" dirty="0"/>
              <a:t>Detailed insights into specific problems</a:t>
            </a:r>
          </a:p>
          <a:p>
            <a:pPr lvl="1"/>
            <a:r>
              <a:rPr lang="en-AU" dirty="0"/>
              <a:t>Detailed reviews of different methods </a:t>
            </a:r>
          </a:p>
          <a:p>
            <a:pPr lvl="1"/>
            <a:r>
              <a:rPr lang="en-AU" dirty="0"/>
              <a:t>We will add a           to flag spots where your project would need some careful thought</a:t>
            </a:r>
          </a:p>
          <a:p>
            <a:pPr lvl="1"/>
            <a:endParaRPr lang="en-AU" dirty="0"/>
          </a:p>
          <a:p>
            <a:pPr lvl="1"/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362F21-E322-8DCD-C83E-7FDAC13B35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0082" y="5372894"/>
            <a:ext cx="429285" cy="429285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E66BC1-8501-4EAC-10ED-26AE40EED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F9D0F-3388-4935-A4B6-5A453E6ED4F8}" type="datetime1">
              <a:rPr lang="en-AU" smtClean="0"/>
              <a:t>15/04/2025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C49D63-371D-1D25-2E8A-9FC1079EF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60DFB6-74A4-15E7-5B14-8B5FF9221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93096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E069B7-30DF-647B-C0D8-7C51500F01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90A4D-50FF-1253-1551-5BCB37840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Species Distribution Modelling 101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BF1BB-BDB8-1E26-D07D-3A357E6C46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Relating species with environmental covariates</a:t>
            </a:r>
          </a:p>
          <a:p>
            <a:r>
              <a:rPr lang="en-AU" dirty="0"/>
              <a:t>Niche theory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E42EC7-FAE9-0998-56CA-51B8E475E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07946-D840-4E95-856F-0C8C37803CB7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046427-F555-D915-BBBA-FF3EEDEF2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4FD137-AB7F-0E03-8D01-9F4BD8698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016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78156-2E75-552D-9CF5-22A7DD3A0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Data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EEAB43-DF47-5B9B-A9FA-889387034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Presence-only </a:t>
            </a:r>
          </a:p>
          <a:p>
            <a:pPr lvl="1"/>
            <a:r>
              <a:rPr lang="en-AU" dirty="0"/>
              <a:t>Occurrence/incidental records</a:t>
            </a:r>
          </a:p>
          <a:p>
            <a:pPr lvl="1"/>
            <a:r>
              <a:rPr lang="en-AU" dirty="0"/>
              <a:t>Citizen science databases</a:t>
            </a:r>
          </a:p>
          <a:p>
            <a:pPr lvl="1"/>
            <a:r>
              <a:rPr lang="en-AU" dirty="0"/>
              <a:t>Is it biased? </a:t>
            </a:r>
          </a:p>
          <a:p>
            <a:r>
              <a:rPr lang="en-AU" dirty="0"/>
              <a:t>Presence-absence </a:t>
            </a:r>
          </a:p>
          <a:p>
            <a:pPr lvl="1"/>
            <a:r>
              <a:rPr lang="en-AU" dirty="0"/>
              <a:t>Systematic surveys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B71929-189E-1699-DB71-384B3C13E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BA7D-011D-4C10-BF42-D43E25A13427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40C1C-36A1-D0AF-D7DC-996B5DAD7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528F61-7B52-DF5A-BF7A-5602F4504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8</a:t>
            </a:fld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0C68F8-769D-70E6-B94B-5142D73B7AC4}"/>
              </a:ext>
            </a:extLst>
          </p:cNvPr>
          <p:cNvSpPr txBox="1"/>
          <p:nvPr/>
        </p:nvSpPr>
        <p:spPr>
          <a:xfrm>
            <a:off x="8153400" y="3429000"/>
            <a:ext cx="27146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Charlotte get figs from your previous presentations/paper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5DA767-6AA7-00CC-DC3B-ED0C392D87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07" y="813263"/>
            <a:ext cx="429285" cy="429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6561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9A511-31FD-5AC3-E0F4-0AB798BC8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Environmental 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95C65-1136-8AB4-7DA3-2CCD01A03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Raster data representing covariates that can be used to describe an animal’s niche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F71DF-2461-2FB8-8E6C-6E09C4CC8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BA7D-011D-4C10-BF42-D43E25A13427}" type="datetime1">
              <a:rPr lang="en-AU" smtClean="0"/>
              <a:t>15/04/2025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F59BD-F251-EDB8-DF34-9C1766B1E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/>
              <a:t>Geospatial Share - Koala SDMs</a:t>
            </a:r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8F21-42E1-D057-15D4-3F330E61C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D4B225-800D-4997-8974-A640DB325038}" type="slidenum">
              <a:rPr lang="en-AU" smtClean="0"/>
              <a:t>9</a:t>
            </a:fld>
            <a:endParaRPr lang="en-A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088E88-FF65-BE14-F005-1B426753C791}"/>
              </a:ext>
            </a:extLst>
          </p:cNvPr>
          <p:cNvSpPr txBox="1"/>
          <p:nvPr/>
        </p:nvSpPr>
        <p:spPr>
          <a:xfrm>
            <a:off x="4762500" y="3884057"/>
            <a:ext cx="2752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Add a couple rasters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E0E05D4-5447-EB87-DFDB-DD00AA883D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07" y="813263"/>
            <a:ext cx="429285" cy="429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104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1049</Words>
  <Application>Microsoft Office PowerPoint</Application>
  <PresentationFormat>Widescreen</PresentationFormat>
  <Paragraphs>212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Abadi</vt:lpstr>
      <vt:lpstr>Aptos</vt:lpstr>
      <vt:lpstr>Aptos Display</vt:lpstr>
      <vt:lpstr>Arial</vt:lpstr>
      <vt:lpstr>Open Sans</vt:lpstr>
      <vt:lpstr>Office Theme</vt:lpstr>
      <vt:lpstr>Modelling the SEQ koala distribution under current and future climate scenarios </vt:lpstr>
      <vt:lpstr>PowerPoint Presentation</vt:lpstr>
      <vt:lpstr>Who are we?</vt:lpstr>
      <vt:lpstr>Open-source geospatial tools for conservation under climate change - A Koala case study</vt:lpstr>
      <vt:lpstr>How will this workshop run?</vt:lpstr>
      <vt:lpstr>What are we hoping you’ll get out of it?</vt:lpstr>
      <vt:lpstr>Species Distribution Modelling 101</vt:lpstr>
      <vt:lpstr>Data requirements</vt:lpstr>
      <vt:lpstr>Environmental layers</vt:lpstr>
      <vt:lpstr>Models and algorithms</vt:lpstr>
      <vt:lpstr>Generating predictions</vt:lpstr>
      <vt:lpstr>Validating SDMs</vt:lpstr>
      <vt:lpstr>Key resources</vt:lpstr>
      <vt:lpstr>Key messages</vt:lpstr>
      <vt:lpstr>Getting started – some questions to ask yourself </vt:lpstr>
      <vt:lpstr>Getting started – some questions to ask yourself </vt:lpstr>
      <vt:lpstr>Koala (Phascolarctos cinereus)</vt:lpstr>
      <vt:lpstr>PowerPoint Presentation</vt:lpstr>
      <vt:lpstr>There are many tools out there…</vt:lpstr>
      <vt:lpstr>Climate projections</vt:lpstr>
      <vt:lpstr>BIOCLIM Layers</vt:lpstr>
      <vt:lpstr>Study region – South-East Queensland</vt:lpstr>
      <vt:lpstr>Environmental covariate selection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Charlotte Ruby Patterson</dc:creator>
  <cp:lastModifiedBy>Scott Forrest</cp:lastModifiedBy>
  <cp:revision>1</cp:revision>
  <dcterms:created xsi:type="dcterms:W3CDTF">2025-04-03T00:57:54Z</dcterms:created>
  <dcterms:modified xsi:type="dcterms:W3CDTF">2025-04-15T04:41:54Z</dcterms:modified>
</cp:coreProperties>
</file>

<file path=docProps/thumbnail.jpeg>
</file>